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72" r:id="rId9"/>
    <p:sldId id="270" r:id="rId10"/>
    <p:sldId id="265" r:id="rId11"/>
    <p:sldId id="266" r:id="rId12"/>
    <p:sldId id="273" r:id="rId13"/>
    <p:sldId id="274" r:id="rId14"/>
    <p:sldId id="277" r:id="rId15"/>
    <p:sldId id="278" r:id="rId16"/>
    <p:sldId id="279" r:id="rId17"/>
    <p:sldId id="276" r:id="rId18"/>
    <p:sldId id="281" r:id="rId19"/>
    <p:sldId id="280" r:id="rId20"/>
    <p:sldId id="283" r:id="rId21"/>
    <p:sldId id="284" r:id="rId22"/>
    <p:sldId id="285" r:id="rId23"/>
    <p:sldId id="282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0000CC"/>
    <a:srgbClr val="F4F7EB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23" autoAdjust="0"/>
    <p:restoredTop sz="94620" autoAdjust="0"/>
  </p:normalViewPr>
  <p:slideViewPr>
    <p:cSldViewPr snapToGrid="0">
      <p:cViewPr varScale="1">
        <p:scale>
          <a:sx n="81" d="100"/>
          <a:sy n="81" d="100"/>
        </p:scale>
        <p:origin x="96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831F1-3BC7-472F-BE0C-CB68C5B2F3D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3632-2A11-4CD0-A084-A2A247CA3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7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63632-2A11-4CD0-A084-A2A247CA32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1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9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5620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69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473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4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94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0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6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4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33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3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9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04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9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CEBF1-4084-4319-9C29-AFE970B83519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CD89A25-56CF-452A-BB0A-9D08F8A60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3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F023412-53C3-9DCF-9890-CE85C37F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13" y="209552"/>
            <a:ext cx="7718853" cy="22152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</a:rPr>
              <a:t/>
            </a:r>
            <a:br>
              <a:rPr lang="ru-RU" sz="2400" b="1" dirty="0">
                <a:solidFill>
                  <a:srgbClr val="0000CC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Республиканская научно-практическая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конференция  с международным участием студентов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 и молодых учёных,  посвящённая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100-летию со дня рождения профессора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 err="1">
                <a:solidFill>
                  <a:schemeClr val="tx1"/>
                </a:solidFill>
              </a:rPr>
              <a:t>Макшанова</a:t>
            </a:r>
            <a:r>
              <a:rPr lang="ru-RU" sz="2000" b="1" dirty="0">
                <a:solidFill>
                  <a:schemeClr val="tx1"/>
                </a:solidFill>
              </a:rPr>
              <a:t> Ивана Яковлевича </a:t>
            </a:r>
            <a:r>
              <a:rPr lang="ru-RU" sz="2000" b="1" dirty="0">
                <a:solidFill>
                  <a:srgbClr val="0000CC"/>
                </a:solidFill>
              </a:rPr>
              <a:t/>
            </a:r>
            <a:br>
              <a:rPr lang="ru-RU" sz="2000" b="1" dirty="0">
                <a:solidFill>
                  <a:srgbClr val="0000CC"/>
                </a:solidFill>
              </a:rPr>
            </a:b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33B50F92-C95B-8FD4-C466-929625276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3551068"/>
            <a:ext cx="9601315" cy="3097381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12000" b="1" dirty="0">
                <a:solidFill>
                  <a:srgbClr val="000099"/>
                </a:solidFill>
              </a:rPr>
              <a:t>        </a:t>
            </a:r>
            <a:r>
              <a:rPr lang="ru-RU" sz="13500" b="1" dirty="0">
                <a:solidFill>
                  <a:srgbClr val="0000FF"/>
                </a:solidFill>
              </a:rPr>
              <a:t>Секция «ХИРУРГИЯ – 2»</a:t>
            </a:r>
            <a:r>
              <a:rPr lang="ru-RU" sz="13500" b="1" dirty="0">
                <a:solidFill>
                  <a:srgbClr val="000099"/>
                </a:solidFill>
              </a:rPr>
              <a:t/>
            </a:r>
            <a:br>
              <a:rPr lang="ru-RU" sz="13500" b="1" dirty="0">
                <a:solidFill>
                  <a:srgbClr val="000099"/>
                </a:solidFill>
              </a:rPr>
            </a:br>
            <a:endParaRPr lang="ru-RU" sz="13500" b="1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ru-RU" sz="7600" b="1" dirty="0">
                <a:solidFill>
                  <a:schemeClr val="tx1"/>
                </a:solidFill>
              </a:rPr>
              <a:t>           25 апреля 2024г.</a:t>
            </a:r>
          </a:p>
          <a:p>
            <a:pPr marL="0" indent="0" algn="ctr">
              <a:buNone/>
            </a:pPr>
            <a:endParaRPr lang="ru-RU" sz="2400" b="1" u="sng" baseline="30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4500" b="1" i="1" dirty="0">
                <a:solidFill>
                  <a:schemeClr val="tx1"/>
                </a:solidFill>
              </a:rPr>
              <a:t>                    </a:t>
            </a:r>
            <a:r>
              <a:rPr lang="ru-RU" sz="4500" b="1" i="1" u="sng" dirty="0">
                <a:solidFill>
                  <a:schemeClr val="tx1"/>
                </a:solidFill>
              </a:rPr>
              <a:t> Актовый зал УЗ «ГКБСМП </a:t>
            </a:r>
            <a:r>
              <a:rPr lang="ru-RU" sz="4500" b="1" i="1" u="sng" dirty="0" err="1">
                <a:solidFill>
                  <a:schemeClr val="tx1"/>
                </a:solidFill>
              </a:rPr>
              <a:t>г.Гродно</a:t>
            </a:r>
            <a:r>
              <a:rPr lang="ru-RU" sz="4500" b="1" i="1" u="sng" dirty="0">
                <a:solidFill>
                  <a:schemeClr val="tx1"/>
                </a:solidFill>
              </a:rPr>
              <a:t>»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Рисунок 1" descr="http://www.grsmu.by/files/image/cafedry/hiryrgicheskih-boleznei-2/embl.png">
            <a:extLst>
              <a:ext uri="{FF2B5EF4-FFF2-40B4-BE49-F238E27FC236}">
                <a16:creationId xmlns:a16="http://schemas.microsoft.com/office/drawing/2014/main" xmlns="" id="{8FCD185B-3697-5A43-EEDF-61E584C0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" y="67724"/>
            <a:ext cx="2215260" cy="221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Макшанов Иван Яковлевич | Почётные доктора | Об университете | Университет  | Гродненский государственный медицинский университет">
            <a:extLst>
              <a:ext uri="{FF2B5EF4-FFF2-40B4-BE49-F238E27FC236}">
                <a16:creationId xmlns:a16="http://schemas.microsoft.com/office/drawing/2014/main" xmlns="" id="{01E77D4C-38AA-63B4-24A0-B6E6D462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820" y="3428999"/>
            <a:ext cx="21431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0A78243-F5ED-1A5B-A2FE-5A84AF79F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767" y="67724"/>
            <a:ext cx="2333233" cy="22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5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7381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9" y="1"/>
            <a:ext cx="10308318" cy="6872212"/>
          </a:xfrm>
        </p:spPr>
      </p:pic>
    </p:spTree>
    <p:extLst>
      <p:ext uri="{BB962C8B-B14F-4D97-AF65-F5344CB8AC3E}">
        <p14:creationId xmlns:p14="http://schemas.microsoft.com/office/powerpoint/2010/main" val="2268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3" y="0"/>
            <a:ext cx="10319204" cy="6879469"/>
          </a:xfrm>
        </p:spPr>
      </p:pic>
    </p:spTree>
    <p:extLst>
      <p:ext uri="{BB962C8B-B14F-4D97-AF65-F5344CB8AC3E}">
        <p14:creationId xmlns:p14="http://schemas.microsoft.com/office/powerpoint/2010/main" val="28218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5847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36763" y="258349"/>
            <a:ext cx="9692640" cy="610024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dirty="0" smtClean="0"/>
              <a:t>Республиканская </a:t>
            </a:r>
            <a:r>
              <a:rPr lang="ru-RU" sz="3100" dirty="0"/>
              <a:t>конференция студентов и молодых ученых (Секция № 19 «ХИРУРГИЯ-2») проведена на базе УЗ «ГКБСМП </a:t>
            </a:r>
            <a:r>
              <a:rPr lang="ru-RU" sz="3100" dirty="0" err="1"/>
              <a:t>г.Гродно</a:t>
            </a:r>
            <a:r>
              <a:rPr lang="ru-RU" sz="3100" dirty="0"/>
              <a:t>» 25 апреля 2024 г. С 9.30 до 13.30. Присутствовало 74 студента, 8 сотрудников ППС 2-й кафедры хирургических болезней, кафедры травматологии, ортопедии и ВПХ, кафедры лучевой терапии. Было </a:t>
            </a:r>
            <a:r>
              <a:rPr lang="ru-RU" sz="3100" dirty="0" err="1"/>
              <a:t>заслушено</a:t>
            </a:r>
            <a:r>
              <a:rPr lang="ru-RU" sz="3100" dirty="0"/>
              <a:t> 14 докладов, последние были представлены на высоком уровне и сопровождались достойными презентациями. После каждого выступления были заданы вопросы студентами и </a:t>
            </a:r>
            <a:r>
              <a:rPr lang="ru-RU" sz="3100" dirty="0" smtClean="0"/>
              <a:t>сотрудниками, </a:t>
            </a:r>
            <a:r>
              <a:rPr lang="ru-RU" sz="3100" dirty="0"/>
              <a:t>на которые были получены </a:t>
            </a:r>
            <a:r>
              <a:rPr lang="ru-RU" sz="3100" dirty="0" smtClean="0"/>
              <a:t>полноценные ответы</a:t>
            </a:r>
            <a:r>
              <a:rPr lang="ru-RU" sz="3100" dirty="0"/>
              <a:t>. Студенты </a:t>
            </a:r>
            <a:r>
              <a:rPr lang="ru-RU" sz="3100" dirty="0" smtClean="0"/>
              <a:t>отметили важность  полученных знаний, </a:t>
            </a:r>
            <a:r>
              <a:rPr lang="ru-RU" sz="3100" dirty="0"/>
              <a:t>значительный интерес и высокую оценку проведенной конференции.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2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3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-10199"/>
            <a:ext cx="10312157" cy="6874772"/>
          </a:xfrm>
        </p:spPr>
      </p:pic>
    </p:spTree>
    <p:extLst>
      <p:ext uri="{BB962C8B-B14F-4D97-AF65-F5344CB8AC3E}">
        <p14:creationId xmlns:p14="http://schemas.microsoft.com/office/powerpoint/2010/main" val="35615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7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4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400" y="113470"/>
            <a:ext cx="10256177" cy="171532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Итоги республиканской конференции студентов и молодых ученых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25 апреля 2024 г.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1935678"/>
            <a:ext cx="11661569" cy="4922322"/>
          </a:xfrm>
        </p:spPr>
        <p:txBody>
          <a:bodyPr>
            <a:normAutofit lnSpcReduction="10000"/>
          </a:bodyPr>
          <a:lstStyle/>
          <a:p>
            <a:r>
              <a:rPr lang="ru-RU" sz="3600" b="1" dirty="0"/>
              <a:t>Секция № 19 «ХИРУРГИЯ-2»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Награжденные: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Диплом 1 степени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1. </a:t>
            </a:r>
            <a:r>
              <a:rPr lang="ru-RU" sz="2000" dirty="0" err="1" smtClean="0"/>
              <a:t>Мисюк</a:t>
            </a:r>
            <a:r>
              <a:rPr lang="ru-RU" sz="2000" dirty="0" smtClean="0"/>
              <a:t> </a:t>
            </a:r>
            <a:r>
              <a:rPr lang="ru-RU" sz="2000" dirty="0"/>
              <a:t>Валерий Андреевич, Ворончихин Глеб Юрьевич, Эль Азами Эль </a:t>
            </a:r>
            <a:r>
              <a:rPr lang="ru-RU" sz="2000" dirty="0" err="1"/>
              <a:t>Хасани</a:t>
            </a:r>
            <a:r>
              <a:rPr lang="ru-RU" sz="2000" dirty="0"/>
              <a:t> </a:t>
            </a:r>
            <a:r>
              <a:rPr lang="ru-RU" sz="2000" dirty="0" err="1"/>
              <a:t>Идрис</a:t>
            </a:r>
            <a:r>
              <a:rPr lang="ru-RU" sz="2000" dirty="0"/>
              <a:t>;</a:t>
            </a:r>
            <a:br>
              <a:rPr lang="ru-RU" sz="2000" dirty="0"/>
            </a:br>
            <a:r>
              <a:rPr lang="ru-RU" sz="2000" dirty="0" smtClean="0"/>
              <a:t>2. Тарасевич </a:t>
            </a:r>
            <a:r>
              <a:rPr lang="ru-RU" sz="2000" dirty="0"/>
              <a:t>Максим Александрович, </a:t>
            </a:r>
            <a:r>
              <a:rPr lang="ru-RU" sz="2000" dirty="0" err="1"/>
              <a:t>Гайко</a:t>
            </a:r>
            <a:r>
              <a:rPr lang="ru-RU" sz="2000" dirty="0"/>
              <a:t> Диана Витальевна.</a:t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Диплом 2 степени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1.  </a:t>
            </a:r>
            <a:r>
              <a:rPr lang="ru-RU" sz="2000" dirty="0" err="1"/>
              <a:t>Шалик</a:t>
            </a:r>
            <a:r>
              <a:rPr lang="ru-RU" sz="2000" dirty="0"/>
              <a:t> Диана Дмитриевна, </a:t>
            </a:r>
            <a:r>
              <a:rPr lang="ru-RU" sz="2000" dirty="0" err="1"/>
              <a:t>Роуба</a:t>
            </a:r>
            <a:r>
              <a:rPr lang="ru-RU" sz="2000" dirty="0"/>
              <a:t> Александр Петрович;</a:t>
            </a:r>
            <a:br>
              <a:rPr lang="ru-RU" sz="2000" dirty="0"/>
            </a:br>
            <a:r>
              <a:rPr lang="ru-RU" sz="2000" dirty="0"/>
              <a:t>2. </a:t>
            </a:r>
            <a:r>
              <a:rPr lang="ru-RU" sz="2000" dirty="0" err="1"/>
              <a:t>Шамрук</a:t>
            </a:r>
            <a:r>
              <a:rPr lang="ru-RU" sz="2000" dirty="0"/>
              <a:t> Дарья Дмитриевна.</a:t>
            </a:r>
            <a:r>
              <a:rPr lang="ru-RU" sz="2000" b="1" dirty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Диплом 3 степени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 smtClean="0"/>
              <a:t>1. </a:t>
            </a:r>
            <a:r>
              <a:rPr lang="ru-RU" sz="2000" dirty="0" err="1" smtClean="0"/>
              <a:t>Алепко</a:t>
            </a:r>
            <a:r>
              <a:rPr lang="ru-RU" sz="2000" dirty="0" smtClean="0"/>
              <a:t> </a:t>
            </a:r>
            <a:r>
              <a:rPr lang="ru-RU" sz="2000" dirty="0"/>
              <a:t>Александр Владимирович;</a:t>
            </a:r>
            <a:br>
              <a:rPr lang="ru-RU" sz="2000" dirty="0"/>
            </a:br>
            <a:r>
              <a:rPr lang="ru-RU" sz="2000" dirty="0" smtClean="0"/>
              <a:t>2. </a:t>
            </a:r>
            <a:r>
              <a:rPr lang="ru-RU" sz="2000" dirty="0" err="1" smtClean="0"/>
              <a:t>Черивханова</a:t>
            </a:r>
            <a:r>
              <a:rPr lang="ru-RU" sz="2000" dirty="0" smtClean="0"/>
              <a:t> </a:t>
            </a:r>
            <a:r>
              <a:rPr lang="ru-RU" sz="2000" dirty="0" err="1"/>
              <a:t>Камиля</a:t>
            </a:r>
            <a:r>
              <a:rPr lang="ru-RU" sz="2000" dirty="0"/>
              <a:t> </a:t>
            </a:r>
            <a:r>
              <a:rPr lang="ru-RU" sz="2000" dirty="0" err="1"/>
              <a:t>Темирбулатовна</a:t>
            </a:r>
            <a:r>
              <a:rPr lang="ru-RU" sz="2000" dirty="0"/>
              <a:t>, </a:t>
            </a:r>
            <a:r>
              <a:rPr lang="ru-RU" sz="2000" dirty="0" err="1"/>
              <a:t>Доста</a:t>
            </a:r>
            <a:r>
              <a:rPr lang="ru-RU" sz="2000" dirty="0"/>
              <a:t> Юлия Андреевна. 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891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22" y="1"/>
            <a:ext cx="10286997" cy="6857999"/>
          </a:xfrm>
        </p:spPr>
      </p:pic>
    </p:spTree>
    <p:extLst>
      <p:ext uri="{BB962C8B-B14F-4D97-AF65-F5344CB8AC3E}">
        <p14:creationId xmlns:p14="http://schemas.microsoft.com/office/powerpoint/2010/main" val="38281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089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5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4131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2116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387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604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122</Words>
  <Application>Microsoft Office PowerPoint</Application>
  <PresentationFormat>Широкоэкранный</PresentationFormat>
  <Paragraphs>9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Century Gothic</vt:lpstr>
      <vt:lpstr>Wingdings 3</vt:lpstr>
      <vt:lpstr>Легкий дым</vt:lpstr>
      <vt:lpstr> Республиканская научно-практическая  конференция  с международным участием студентов  и молодых учёных,  посвящённая  100-летию со дня рождения профессора  Макшанова Ивана Яковлевича  </vt:lpstr>
      <vt:lpstr>Республиканская конференция студентов и молодых ученых (Секция № 19 «ХИРУРГИЯ-2») проведена на базе УЗ «ГКБСМП г.Гродно» 25 апреля 2024 г. С 9.30 до 13.30. Присутствовало 74 студента, 8 сотрудников ППС 2-й кафедры хирургических болезней, кафедры травматологии, ортопедии и ВПХ, кафедры лучевой терапии. Было заслушено 14 докладов, последние были представлены на высоком уровне и сопровождались достойными презентациями. После каждого выступления были заданы вопросы студентами и сотрудниками, на которые были получены полноценные ответы. Студенты отметили важность  полученных знаний, значительный интерес и высокую оценку проведенной конференции.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республиканской конференции студентов и молодых ученых  25 апреля 2024 г.  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Республиканская научно-практическая  конференция  с международным участием студентов и молодых учёных,  посвящённая  100-летию со дня рождения профессора  Макшанова Ивана Яковлевича  </dc:title>
  <dc:creator>work</dc:creator>
  <cp:lastModifiedBy>work</cp:lastModifiedBy>
  <cp:revision>20</cp:revision>
  <dcterms:created xsi:type="dcterms:W3CDTF">2024-04-23T10:01:30Z</dcterms:created>
  <dcterms:modified xsi:type="dcterms:W3CDTF">2024-04-30T09:48:05Z</dcterms:modified>
</cp:coreProperties>
</file>