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1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F22550-A977-46A1-BF4F-680139CFF7E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A447D4-7AA0-4BE3-B4E5-99F4417F9E8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25373" r="66915" b="53269"/>
          <a:stretch/>
        </p:blipFill>
        <p:spPr bwMode="auto">
          <a:xfrm>
            <a:off x="7364122" y="0"/>
            <a:ext cx="1779878" cy="15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585"/>
            <a:ext cx="1512168" cy="1802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59473" y="357438"/>
            <a:ext cx="56739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УО «Гродненский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государственный </a:t>
            </a:r>
            <a:endParaRPr lang="ru-RU" sz="2200" b="1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медицинский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университет»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Кафедра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пропедевтики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внутренних болезней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0848"/>
            <a:ext cx="89804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Участники познавательно-практического проекта </a:t>
            </a:r>
          </a:p>
          <a:p>
            <a:pPr algn="ctr"/>
            <a:r>
              <a:rPr lang="ru-RU" sz="36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«Здоровый студент – здоровый </a:t>
            </a:r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врач </a:t>
            </a:r>
          </a:p>
          <a:p>
            <a:pPr algn="ctr"/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ru-RU" sz="36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здоровая нация</a:t>
            </a:r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6010" y="3661286"/>
            <a:ext cx="8287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представляют презентацию акции, проведенной </a:t>
            </a:r>
            <a:r>
              <a:rPr lang="ru-RU" sz="36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31 мая 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 посвященной </a:t>
            </a:r>
            <a:r>
              <a:rPr lang="ru-RU" sz="36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Всемирному дню без </a:t>
            </a:r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табака</a:t>
            </a:r>
            <a:endParaRPr lang="ru-RU" b="1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Руководитель – ст. преп. Швед Ж.З.</a:t>
            </a:r>
          </a:p>
          <a:p>
            <a:pPr algn="ctr"/>
            <a:r>
              <a:rPr lang="ru-RU" sz="24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Гродно 2019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8590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Стоит заметить, что никто из участников проекта не страдает табачной зависимостью и активно пропагандирует отказ от табака в своём окружении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7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08920"/>
            <a:ext cx="320956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Руководитель проекта – Швед Жанна </a:t>
            </a:r>
            <a:r>
              <a:rPr lang="ru-RU" sz="2400" dirty="0" err="1">
                <a:solidFill>
                  <a:srgbClr val="C00000"/>
                </a:solidFill>
              </a:rPr>
              <a:t>Зеноновна</a:t>
            </a:r>
            <a:r>
              <a:rPr lang="ru-RU" sz="2400" dirty="0">
                <a:solidFill>
                  <a:srgbClr val="C00000"/>
                </a:solidFill>
              </a:rPr>
              <a:t>: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« Я не курю и никогда не курила. Думаю, поэтому биологический возраст моих сосудов на 10 лет моложе паспортного возраста (по результатам исследования состояния сосудистого русла на аппарате </a:t>
            </a:r>
            <a:r>
              <a:rPr lang="en-US" sz="2400" dirty="0" err="1">
                <a:solidFill>
                  <a:srgbClr val="C00000"/>
                </a:solidFill>
              </a:rPr>
              <a:t>Vasera</a:t>
            </a:r>
            <a:r>
              <a:rPr lang="en-US" sz="2400" dirty="0">
                <a:solidFill>
                  <a:srgbClr val="C00000"/>
                </a:solidFill>
              </a:rPr>
              <a:t> -1500)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4065270" cy="5427899"/>
          </a:xfrm>
        </p:spPr>
      </p:pic>
    </p:spTree>
    <p:extLst>
      <p:ext uri="{BB962C8B-B14F-4D97-AF65-F5344CB8AC3E}">
        <p14:creationId xmlns:p14="http://schemas.microsoft.com/office/powerpoint/2010/main" val="277380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366AA3"/>
              </a:clrFrom>
              <a:clrTo>
                <a:srgbClr val="366A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9896"/>
            <a:ext cx="7543725" cy="5029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534" y="77839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</a:rPr>
              <a:t>Благодарим </a:t>
            </a:r>
            <a:br>
              <a:rPr lang="ru-RU" sz="7200" dirty="0">
                <a:solidFill>
                  <a:srgbClr val="FF0000"/>
                </a:solidFill>
              </a:rPr>
            </a:br>
            <a:r>
              <a:rPr lang="ru-RU" sz="7200" dirty="0">
                <a:solidFill>
                  <a:srgbClr val="FF000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8946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4793736" cy="1143000"/>
          </a:xfrm>
        </p:spPr>
        <p:txBody>
          <a:bodyPr>
            <a:noAutofit/>
          </a:bodyPr>
          <a:lstStyle/>
          <a:p>
            <a:r>
              <a:rPr lang="ru-RU" sz="3200" dirty="0"/>
              <a:t>Здоровый студент-здоровый врач – здоровая нация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595"/>
            <a:ext cx="3384376" cy="6768751"/>
          </a:xfrm>
        </p:spPr>
      </p:pic>
      <p:sp>
        <p:nvSpPr>
          <p:cNvPr id="5" name="TextBox 4"/>
          <p:cNvSpPr txBox="1"/>
          <p:nvPr/>
        </p:nvSpPr>
        <p:spPr>
          <a:xfrm>
            <a:off x="1331640" y="1916832"/>
            <a:ext cx="36724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Одно из основных направлений деятельности нашего проекта –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профилактика и содействие отказу от зависимостей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Именно поэтому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31 мая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нами была проведена акция, приуроченная ко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Всемирному дню без табака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«Поделись добротой,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не сигаретой!»</a:t>
            </a:r>
          </a:p>
        </p:txBody>
      </p:sp>
    </p:spTree>
    <p:extLst>
      <p:ext uri="{BB962C8B-B14F-4D97-AF65-F5344CB8AC3E}">
        <p14:creationId xmlns:p14="http://schemas.microsoft.com/office/powerpoint/2010/main" val="92374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064384" cy="5818658"/>
          </a:xfrm>
        </p:spPr>
        <p:txBody>
          <a:bodyPr>
            <a:normAutofit/>
          </a:bodyPr>
          <a:lstStyle/>
          <a:p>
            <a:r>
              <a:rPr lang="ru-RU" sz="3200" dirty="0"/>
              <a:t>Акция была организована лидерами проекта в помощь Гродненскому детскому </a:t>
            </a:r>
            <a:r>
              <a:rPr lang="ru-RU" sz="3200" dirty="0" smtClean="0"/>
              <a:t>хоспису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79" y="188640"/>
            <a:ext cx="4638599" cy="6525903"/>
          </a:xfrm>
        </p:spPr>
      </p:pic>
    </p:spTree>
    <p:extLst>
      <p:ext uri="{BB962C8B-B14F-4D97-AF65-F5344CB8AC3E}">
        <p14:creationId xmlns:p14="http://schemas.microsoft.com/office/powerpoint/2010/main" val="11473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Для проведения акции были подготовлены плакаты,</a:t>
            </a:r>
            <a:br>
              <a:rPr lang="ru-RU" sz="3200" dirty="0"/>
            </a:br>
            <a:r>
              <a:rPr lang="ru-RU" sz="3200" dirty="0"/>
              <a:t> брошюры и буклеты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0648"/>
            <a:ext cx="7272808" cy="1584176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 время проведения акции со студентами Гродненского государственного медицинского университета проводились беседы, им раздавались брошюры, содержащие информацию о влиянии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табакокурения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 табачной зависимости на организм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7272808" cy="44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4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</a:rPr>
              <a:t>Отдельными буклетами были изданы результаты студенческой научной работы о влиянии </a:t>
            </a:r>
            <a:r>
              <a:rPr lang="ru-RU" sz="2000" dirty="0" err="1">
                <a:effectLst/>
              </a:rPr>
              <a:t>табакокурения</a:t>
            </a:r>
            <a:r>
              <a:rPr lang="ru-RU" sz="2000" dirty="0">
                <a:effectLst/>
              </a:rPr>
              <a:t> на функциональное состояние дыхательной и сердечно-сосудистой систем. При среднем стаже курения около 3-х лет выявлено достоверно более высокое АД у курящих студентов </a:t>
            </a:r>
            <a:r>
              <a:rPr lang="ru-RU" sz="2000" dirty="0" err="1">
                <a:effectLst/>
              </a:rPr>
              <a:t>ГрГМУ</a:t>
            </a:r>
            <a:r>
              <a:rPr lang="ru-RU" sz="2000" dirty="0">
                <a:effectLst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7678106" cy="4536504"/>
          </a:xfrm>
        </p:spPr>
      </p:pic>
    </p:spTree>
    <p:extLst>
      <p:ext uri="{BB962C8B-B14F-4D97-AF65-F5344CB8AC3E}">
        <p14:creationId xmlns:p14="http://schemas.microsoft.com/office/powerpoint/2010/main" val="265050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3419772" cy="60054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8462"/>
            <a:ext cx="3536801" cy="621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-1" r="8487" b="463"/>
          <a:stretch/>
        </p:blipFill>
        <p:spPr>
          <a:xfrm>
            <a:off x="1187624" y="1612862"/>
            <a:ext cx="3775749" cy="37594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680817" cy="64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9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3600400" cy="5184576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четырех кафе города и общежитиях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медуниверситета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были развешены плакаты с призывом о помощи Гродненскому детскому хоспису. Предлагалось вместо покупки сигарет перечислить по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SMS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пожертвование детям-инвалидам, которые нуждаются в помощи. </a:t>
            </a:r>
            <a:r>
              <a:rPr lang="ru-RU" dirty="0">
                <a:solidFill>
                  <a:srgbClr val="FF0000"/>
                </a:solidFill>
              </a:rPr>
              <a:t>По итогам акции на счет хосписа поступила сумма - 58 рублей.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908720"/>
            <a:ext cx="3888431" cy="51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61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</TotalTime>
  <Words>250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Здоровый студент-здоровый врач – здоровая нация</vt:lpstr>
      <vt:lpstr>Акция была организована лидерами проекта в помощь Гродненскому детскому хоспису </vt:lpstr>
      <vt:lpstr>Для проведения акции были подготовлены плакаты,  брошюры и буклеты </vt:lpstr>
      <vt:lpstr>Презентация PowerPoint</vt:lpstr>
      <vt:lpstr>Отдельными буклетами были изданы результаты студенческой научной работы о влиянии табакокурения на функциональное состояние дыхательной и сердечно-сосудистой систем. При среднем стаже курения около 3-х лет выявлено достоверно более высокое АД у курящих студентов ГрГМУ.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Руководитель проекта – Швед Жанна Зеноновна:  « Я не курю и никогда не курила. Думаю, поэтому биологический возраст моих сосудов на 10 лет моложе паспортного возраста (по результатам исследования состояния сосудистого русла на аппарате Vasera -1500)</vt:lpstr>
      <vt:lpstr>Благодарим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Пользователь Windows</cp:lastModifiedBy>
  <cp:revision>15</cp:revision>
  <dcterms:created xsi:type="dcterms:W3CDTF">2019-11-19T15:57:25Z</dcterms:created>
  <dcterms:modified xsi:type="dcterms:W3CDTF">2019-11-23T15:38:27Z</dcterms:modified>
</cp:coreProperties>
</file>