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9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00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10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43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82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9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7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7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1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3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9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4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9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6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3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ГЕРБ университета.jpg">
            <a:extLst>
              <a:ext uri="{FF2B5EF4-FFF2-40B4-BE49-F238E27FC236}">
                <a16:creationId xmlns:a16="http://schemas.microsoft.com/office/drawing/2014/main" id="{E0530EF8-B499-4DD7-BF03-DD31D125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293" y="1"/>
            <a:ext cx="1516250" cy="1518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CDD2D47-DA57-4073-AE43-F5C6F15F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6743" y="97655"/>
            <a:ext cx="1411549" cy="1313896"/>
          </a:xfrm>
          <a:prstGeom prst="ellipse">
            <a:avLst/>
          </a:prstGeom>
          <a:solidFill>
            <a:schemeClr val="bg1"/>
          </a:solidFill>
          <a:ln w="3175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4" descr="Белорусская ассоциация врачей - УЗ «Гродненская университетская клиника»">
            <a:extLst>
              <a:ext uri="{FF2B5EF4-FFF2-40B4-BE49-F238E27FC236}">
                <a16:creationId xmlns:a16="http://schemas.microsoft.com/office/drawing/2014/main" id="{D74C5758-E70B-4C84-9266-C944F187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53" y="119849"/>
            <a:ext cx="1516250" cy="13138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00206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BBC695-6E7E-4954-AC1F-EB836F810213}"/>
              </a:ext>
            </a:extLst>
          </p:cNvPr>
          <p:cNvSpPr txBox="1"/>
          <p:nvPr/>
        </p:nvSpPr>
        <p:spPr>
          <a:xfrm>
            <a:off x="0" y="1828800"/>
            <a:ext cx="12191999" cy="162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РАСПРОСТРАНЕННОСТЬ ОТОСКЛЕРОЗА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ГРОДНЕНСКОЙ ОБЛАСТИ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3C479-F50F-484B-BBCA-1AB988AB4CBF}"/>
              </a:ext>
            </a:extLst>
          </p:cNvPr>
          <p:cNvSpPr txBox="1"/>
          <p:nvPr/>
        </p:nvSpPr>
        <p:spPr>
          <a:xfrm>
            <a:off x="0" y="3457195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Бондарчук Ю.М., </a:t>
            </a:r>
            <a:r>
              <a:rPr lang="ru-RU" sz="28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Равданович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Ю.Л., Соколов А.Е.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E213C-4F42-413C-ADE0-26D1AE35B37A}"/>
              </a:ext>
            </a:extLst>
          </p:cNvPr>
          <p:cNvSpPr txBox="1"/>
          <p:nvPr/>
        </p:nvSpPr>
        <p:spPr>
          <a:xfrm>
            <a:off x="0" y="5929348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Гродно,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366517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84A00-409A-4B6C-B9E7-7DAA14E8E82B}"/>
              </a:ext>
            </a:extLst>
          </p:cNvPr>
          <p:cNvSpPr txBox="1"/>
          <p:nvPr/>
        </p:nvSpPr>
        <p:spPr>
          <a:xfrm>
            <a:off x="142240" y="159798"/>
            <a:ext cx="118160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Введение.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Отосклероз – ограниченный </a:t>
            </a:r>
            <a:r>
              <a:rPr lang="ru-RU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остеодистрофический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 капсулы лабиринта в виде мелких единичных очагов новообразованной костной ткани, сопровождаемый фиксацией стремени, нарушением слуха и появлением шума в ухе. Заболевание встречается во всех возрастных группах, но страдает преимущественно работоспособная часть населения.</a:t>
            </a: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Данным заболеванием страдают до 1% населения, преобладающий возраст впервые заболевших – от 20 до 50 лет. </a:t>
            </a: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часто болеют женщины (80-85%), нередко отмечают отягощенную наследственность, заболевание обычно прогрессирует после беременности и родов. </a:t>
            </a: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Цель.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 особенности распространения отосклероза у пациентов в Гродненской области по материалам УЗ «Гродненской университетской клиники» за 10 лет. 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Лечение отосклероза в Израиле. Как лечат отосклероз за рубежом">
            <a:extLst>
              <a:ext uri="{FF2B5EF4-FFF2-40B4-BE49-F238E27FC236}">
                <a16:creationId xmlns:a16="http://schemas.microsoft.com/office/drawing/2014/main" id="{A35B6201-0F41-485B-BA72-ABC9B9BA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4635723"/>
            <a:ext cx="2895599" cy="20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4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3CBF1E-B6E3-48C1-AAA3-26DA090E6C22}"/>
              </a:ext>
            </a:extLst>
          </p:cNvPr>
          <p:cNvSpPr txBox="1"/>
          <p:nvPr/>
        </p:nvSpPr>
        <p:spPr>
          <a:xfrm>
            <a:off x="111760" y="150919"/>
            <a:ext cx="11958320" cy="6713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800"/>
              </a:spcAft>
            </a:pPr>
            <a:endParaRPr lang="ru-RU" sz="2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800"/>
              </a:spcAft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исследования. 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Нами проведен ретроспективный анализ 198 медицинской документации (медицинской карты амбулаторного пациента, медицинской карты стационарного пациента) пациентов с диагнозом: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80. Отосклероз, которым выполнялась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стапедопластика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базе гнойного оториноларингологического отделения для взрослых в УЗ «Гродненская университетская клиника» в течение 10 лет. </a:t>
            </a:r>
          </a:p>
          <a:p>
            <a:pPr indent="457200" algn="just">
              <a:spcAft>
                <a:spcPts val="800"/>
              </a:spcAft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пациентам проводилось предоперационное обследование, включавшее традиционный осмотр ЛОР - органов, исследование слуха шепотной и разговорной речью, камертонами, тональную пороговую аудиометрию в расширенном диапазоне частот и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тимпанометрию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регистрацией акустических рефлексов. </a:t>
            </a:r>
          </a:p>
          <a:p>
            <a:pPr indent="450215" algn="just">
              <a:spcAft>
                <a:spcPts val="800"/>
              </a:spcAft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Статистическая обработка результатов выполнена с использованием программного обеспечения STATISTICA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Windows, версия 10,0 (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StatSoft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Inc.), достоверность показателей и различий рассматриваемых выборок производилась при уровне значимости р&lt;0,05.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и их обсуждение. 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нашего исследования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198 пациентов: 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женщин- 131 (66,2±4,1%), мужчин- 67(33,8±5,8%).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возраст 41±0,7год. Возраст от 20 до 29 лет – 31 (15,7±2,6%), от 30 до 39 лет - 51(25,8±3,1%), от 40 до 49 лет - 69(34,8±3,4%), от 50 до 59 лет - 43(21,7±2,9%), от 60 до 69 лет - 4(2,0±1,0%). </a:t>
            </a:r>
          </a:p>
          <a:p>
            <a:pPr indent="450215" algn="just">
              <a:spcAft>
                <a:spcPts val="800"/>
              </a:spcAft>
            </a:pPr>
            <a:endParaRPr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18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ED8BB7-E8D1-48C4-AD4E-9FBD4E65E131}"/>
              </a:ext>
            </a:extLst>
          </p:cNvPr>
          <p:cNvSpPr txBox="1"/>
          <p:nvPr/>
        </p:nvSpPr>
        <p:spPr>
          <a:xfrm>
            <a:off x="304800" y="142044"/>
            <a:ext cx="11744960" cy="6356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000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левом ухе выполнено 103 операции (52,0±4,9%), на правом – 95(48,0±5,1%). 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Стапедотомия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выполнена в 172(86,9±2,6%) случаях,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стапедэктомия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26(13,1±6,6%) случаях.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жалобах до операции у 164 (82,8±2,7%) пациентов присутствовал субъективный шум в ушах. После операции субъективный шум остался только у 9 (4,5±1,5%) пациентов (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0,05).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уровень шепотной речи до операции составил 0,9±0,6м, разговорной речи – 2,7±1,8м. Через 1- 3 месяца после операции шепотная речь составила 4,3±1,5 м (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0,05).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мы изучили состояние слуха путем оценки среднего порога восприятия чистых тонов на частотах по воздушной и костной проводимости. Средний порог восприятия звуков на тех же частотах через 1 месяц составил 19,1 дБ по воздушной проводимости  и 5,7 дБ по костной проводимости, т.е.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костно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воздушный разрыв стал равным 13,4 дБ, что соответствует  критерию положительного исхода операции.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Выводы. 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Отосклероз преобладает у женщин в 66,2±4,1% случаях. Средний возраст пациентов 41±0,7год. 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Стапедопластика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эффективным методом лечения отосклероза, позволяющим получить у большинства пациентов положительный функциональный результат.  После операции субъективный шум в ушах полностью прекратился у 95,5±1,5% пациентов.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5451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</TotalTime>
  <Words>522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Бондарчук</dc:creator>
  <cp:lastModifiedBy>Юлия Бондарчук</cp:lastModifiedBy>
  <cp:revision>11</cp:revision>
  <dcterms:created xsi:type="dcterms:W3CDTF">2021-11-18T17:55:35Z</dcterms:created>
  <dcterms:modified xsi:type="dcterms:W3CDTF">2021-11-18T18:27:52Z</dcterms:modified>
</cp:coreProperties>
</file>