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1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8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9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23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4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8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1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0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9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F814E8-B879-46FD-B0C3-F2A442150AE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62B57D0-7086-4148-A1E4-4004EFD67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44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ГЕРБ университета.jpg">
            <a:extLst>
              <a:ext uri="{FF2B5EF4-FFF2-40B4-BE49-F238E27FC236}">
                <a16:creationId xmlns:a16="http://schemas.microsoft.com/office/drawing/2014/main" id="{E0530EF8-B499-4DD7-BF03-DD31D125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293" y="1"/>
            <a:ext cx="1516250" cy="1518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DD2D47-DA57-4073-AE43-F5C6F15F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6743" y="97655"/>
            <a:ext cx="1411549" cy="1313896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4" descr="Белорусская ассоциация врачей - УЗ «Гродненская университетская клиника»">
            <a:extLst>
              <a:ext uri="{FF2B5EF4-FFF2-40B4-BE49-F238E27FC236}">
                <a16:creationId xmlns:a16="http://schemas.microsoft.com/office/drawing/2014/main" id="{D74C5758-E70B-4C84-9266-C944F187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53" y="119849"/>
            <a:ext cx="1516250" cy="13138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BBC695-6E7E-4954-AC1F-EB836F810213}"/>
              </a:ext>
            </a:extLst>
          </p:cNvPr>
          <p:cNvSpPr txBox="1"/>
          <p:nvPr/>
        </p:nvSpPr>
        <p:spPr>
          <a:xfrm>
            <a:off x="0" y="1828800"/>
            <a:ext cx="12191999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АУДИОЛОГИЧЕСКОГО СКРИНИНГА ДЕТЕЙ С ИСПОЛЬЗОВАНИЕМ МОБИЛЬНОГО ПРИЛОЖЕНИЯ В 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ГОРОДЕ ДЯТЛОВО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C3C479-F50F-484B-BBCA-1AB988AB4CBF}"/>
              </a:ext>
            </a:extLst>
          </p:cNvPr>
          <p:cNvSpPr txBox="1"/>
          <p:nvPr/>
        </p:nvSpPr>
        <p:spPr>
          <a:xfrm>
            <a:off x="0" y="3457195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Бондарчук Ю.М., Максимович Е.В.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E213C-4F42-413C-ADE0-26D1AE35B37A}"/>
              </a:ext>
            </a:extLst>
          </p:cNvPr>
          <p:cNvSpPr txBox="1"/>
          <p:nvPr/>
        </p:nvSpPr>
        <p:spPr>
          <a:xfrm>
            <a:off x="0" y="5929348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Гродно,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10" name="Picture 2" descr="В сети появилось фото со съемок презентации нового флагманского смартфона  Xiaomi Redmi — Ferra.ru">
            <a:extLst>
              <a:ext uri="{FF2B5EF4-FFF2-40B4-BE49-F238E27FC236}">
                <a16:creationId xmlns:a16="http://schemas.microsoft.com/office/drawing/2014/main" id="{636D17F1-E95F-433D-9663-F42A47FC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064">
            <a:off x="8520320" y="4209258"/>
            <a:ext cx="2949705" cy="188222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7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C7171-714F-468E-959C-8F5ABEF8ADF9}"/>
              </a:ext>
            </a:extLst>
          </p:cNvPr>
          <p:cNvSpPr txBox="1"/>
          <p:nvPr/>
        </p:nvSpPr>
        <p:spPr>
          <a:xfrm>
            <a:off x="314960" y="274320"/>
            <a:ext cx="11562080" cy="59246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Введение.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Снижение слуха является актуальной проблемой в современном обществе. По данным Всемирной организации здравоохранения, около 466 млн. человек (более 5% населения мира) страдают потерей слуха, 34 млн. из них – дети. Если не будут предприняты меры, то к 2030 году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инвалидизирующей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потерей слуха будет страдать почти 630 млн. человек, к 2050 году их число может превысить 900 млн.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мобильные телефоны,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обладают всеми необходимыми ресурсами для создания на их базе программного обеспечения, которое будет использоваться в оториноларингологической практике с целью скринингового исследования слухового анализатора для раннего выявления снижения слуха у пациентов в любой возрастной категории.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Сотрудниками кафедры оториноларингологии и глазных болезней учреждения образования «Гродненский государственный медицинский университет» совместно с учреждением образования «Гродненский государственный университет им.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Я.Купалы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рамках заключенного договора о сотрудничестве,  разработано многофункциональное программное обеспечение «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Tinnitus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для мобильных телефонов, одна из функций, которых направлена на  скрининговое исследование слуха у пациентов в любой возрастной категории. </a:t>
            </a:r>
          </a:p>
          <a:p>
            <a:pPr algn="ctr"/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данная тема остается одной из самой актуальной в оториноларингологии.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62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36A0D-FECA-4EE8-A965-6CBD2FDCAE10}"/>
              </a:ext>
            </a:extLst>
          </p:cNvPr>
          <p:cNvSpPr txBox="1"/>
          <p:nvPr/>
        </p:nvSpPr>
        <p:spPr>
          <a:xfrm>
            <a:off x="142240" y="172720"/>
            <a:ext cx="11907520" cy="651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Цель.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Проанализировать результаты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аудиологического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скрининга детей в возрастной категории от 6 до 8 лет с использованием мобильного приложения  «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Tinnitus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городе Дятлово.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исследования.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Нами было выполнено обследование детей в возрастной категории от 6 до 8 лет в городе Дятлово, в следующих учреждениях образования:</a:t>
            </a:r>
            <a:r>
              <a:rPr lang="be-BY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ГУО 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«Гимназия №1», ГУО «Средняя школа №1», ГУО «Средняя школа №3» с использованием программного обеспечения «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Tinnitus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Применяли тональную аудиометрию (по воздушной проводимости) с использованием мобильного приложения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Tinnitus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расширенном диапазоне частот от 125 Гц до 12000 Гц.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исследованием проводилось  подробное разъяснение данного метода для родителей (опекунов), где они могли задать интересующие их вопросы, после чего они заполняли анкету (опросник) состоящую из  22   вопросов и информированное согласие  на проведение исследования слуха.  Информированное согласие   и анкета (опросник) прошло  утверждение этической комиссией УО «Гродненского государственного медицинского университета».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Пациенты с выявленными заболеваниями для дальнейшего дообследования  направлялись к врачу- оториноларингологу (детскому) по месту жительства или к врачу- сурдологу (детскому) в УЗ «Гродненская университетская клиника».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Статистическая обработка результатов выполнена с использованием программного обеспечения STATISTICA 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Windows, версия 10,0 (</a:t>
            </a:r>
            <a:r>
              <a:rPr lang="ru-RU" sz="2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StatSoft</a:t>
            </a:r>
            <a:r>
              <a:rPr lang="ru-RU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Inc.), достоверность показателей и различий рассматриваемых выборок производилась при уровне значимости р&lt;0,05.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1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C44DC2-3CD5-4CBF-A27F-40CFE6B5B10F}"/>
              </a:ext>
            </a:extLst>
          </p:cNvPr>
          <p:cNvSpPr txBox="1"/>
          <p:nvPr/>
        </p:nvSpPr>
        <p:spPr>
          <a:xfrm>
            <a:off x="142240" y="0"/>
            <a:ext cx="11917680" cy="67069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 их обсуждение. 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скрининга в ГУО «Средняя школа №1» г. Дятлово  было обследовано  40 (23,5±3,2%) детей. По результатам нашего исследования у 32 (80,0±6,3%) человек при обследовании были получены нормальные показатели состояния среднего уха, соответствующие нормативным значениям. У 8 (20,0±6,3%) детей выявлены различные степени снижения слуха по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кондуктивному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на фоне серных пробок и тубоотита.  При проведении скрининга в ГУО «Средняя школа №3» г. Дятлово  было обследовано  79 (46,5±3,8%) детей. По результатам нашего исследования у 54 (68,4±5,2%)  человек при обследовании были получены нормальные показатели состояния среднего уха, соответствующие нормативным значениям. У 25 (31,6±5,2%) детей выявлены различные степени снижения слуха по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кондуктивному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на фоне серных пробок, тубоотита. У трех пациентов хронический средний отит вне обострения. Состояние после оперативного лечения (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тимпанопластика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среди данной категории у 1 пациента слух в норме, у 2 пациентов снижен на фоне серных пробок. 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скрининга в ГУО «Гимназия №1» г. Дятлово  был обследован  51 (30,0±3,5%) ребенок. По результатам нашего исследования у 42 (82,4±5,3%) детей при обследовании были получены нормальные показатели состояния среднего уха, соответствующие нормативным значениям. У 9 (17,6±5,3%) детей выявлены различные степени снижения слуха по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кондуктивному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на фоне серных пробок, тубоотита.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Выводы.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Выполнено 170 скрининговых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аудиологических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исследований слуха (340 ушей) в учреждениях образования города Дятлово. 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 время данная проблема снижение слуха является не только общемедицинской, но и социальной проблемой государства Республики Беларусь, так как в последствие может приводить к стойкой утрате трудоспособности.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485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49</TotalTime>
  <Words>728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Corbel</vt:lpstr>
      <vt:lpstr>Times New Roman</vt:lpstr>
      <vt:lpstr>Wingdings</vt:lpstr>
      <vt:lpstr>Окаймление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Бондарчук</dc:creator>
  <cp:lastModifiedBy>Юлия Бондарчук</cp:lastModifiedBy>
  <cp:revision>20</cp:revision>
  <dcterms:created xsi:type="dcterms:W3CDTF">2021-11-18T17:55:35Z</dcterms:created>
  <dcterms:modified xsi:type="dcterms:W3CDTF">2021-11-18T19:13:04Z</dcterms:modified>
</cp:coreProperties>
</file>