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C243D-57BE-4B3A-8A45-71CF1B7BD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FD2F5C-8160-4C1D-85E5-C1D6ACEA7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2309C5-356B-44B9-89C6-034BCDC0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2BABCC-765D-47A3-A7B5-577088AE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5FCAA1-5461-4F09-B166-E3E45320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7977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10EB3-F5D9-40AD-8DBF-4C07966A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9B3F19-1083-4412-AFEC-4F3931CCB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D5E68A-3CB4-4801-BDE2-0B81A3665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091E43-7A53-49D4-8499-8362A1DA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BBFD85-B418-4BD2-9B26-7C24E9F1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016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AC931E-243B-40B1-AD97-7109E96349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40325F-472F-4F91-9EDD-13A89D27D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58B342-C57C-4588-9EA8-E70F4573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A14333-FC5E-463D-A451-C5AA0F6BD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719365-0A0A-47CB-8BD1-FD6D0F3B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030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BA1B1-16B0-4A94-BC6B-1C472E92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917485-1511-41F9-8B0B-9B5332AE2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C53639-D40F-4067-80AA-FFEE3CE42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676432-42F1-4DFF-AB61-FEEBF315E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7C23C2-82BD-42FC-8D6A-999EC08C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7368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650A3-7C08-4B65-B8BA-CB7E3AB67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A91755-9A6F-48AC-BA46-20C56FAC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CB808-99F6-4629-A3EF-B42FC1B5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D5C7A7-B323-47E1-B8D3-36AE843F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16C7B6-4C44-4CC1-9C2A-EA361C6C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0563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F8FEB-8899-48C6-90CD-F4A8D9D4C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4240DA-6D60-4215-B02A-FA3716C6E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70189D-0097-4B82-92F1-6DBDFC72E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BBC008-DA41-495E-A6B2-7F2528121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D56A83-3259-468F-8C60-D28E795C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20E341-BC17-4009-A97D-F785BFD6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5290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23B9B-FD1D-4656-BDF9-BFECF9458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B5F9F0-C8DC-4A1E-9139-2B402D80B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D8616B-F31F-44A4-8896-8E765BD0B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EDBFB7-A759-44AC-8FAB-316F5B47F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A812C5-6C20-4857-A280-A90E70691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02AE60-32E0-45A9-8359-0DD56A7E6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E292051-B5ED-42AC-A75F-1598DD9A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EC3EE3-6A43-4EE8-9D5B-ED3C0F59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1276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2AD04-4BA4-4D61-825C-C739478C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25A048-FAD3-4992-A01A-CB6A35AB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5E782B-2947-41F0-B926-6DBA8E6D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FCD07A-78A4-4030-BF8C-1FA237BA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584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FAC4C3-EF0A-4846-90C2-CF5A2B96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02021A-5CD3-43C1-A056-4BCDA128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DDED5A-6AD0-4732-AF48-B8CFEB3C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7720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D0F9E-7374-4E1F-9284-365DA9EB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94E80D-6FE9-4B4C-9F07-73C4412E7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85E85B-79B7-45BE-A917-5D1B63A9A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26099B-AAF3-4904-A62B-47917656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E9A49F-5769-49F1-B5CA-8FDD8584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90DCA8-297E-49B2-B939-8672DB08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740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A8762-43F5-4100-8A45-244CC5D0C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86318C-E327-41C7-BFE3-73554DFB0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3EE64D-B1F2-4C6F-B029-0D1EAA48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C0072A-3242-4A53-9B18-72892D6B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2A0947-131A-438F-A860-00B4DBFD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F799D0-6222-4426-A1E3-FC368B16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4226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E567C6-10B9-4031-9BDC-318E939A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B92110-A0B1-4701-B1B9-304DDF465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3FFC83-EC12-4334-92F0-47CB55C72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EB104-0172-450E-BAA2-91E0E2FE4701}" type="datetimeFigureOut">
              <a:rPr lang="x-none" smtClean="0"/>
              <a:pPr/>
              <a:t>17.11.2021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650832-C601-4390-B064-80788C63E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8DED52-F3BC-4DA6-93FE-27C509834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A81-C6E9-4BBB-81D2-2F33656396A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973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79224-D723-4CAE-B022-F7F8F718C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963" y="1026367"/>
            <a:ext cx="9689040" cy="369492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МИКРОБИОЦЕНОЗА НАРУЖНОГО УХА В ЭКСПЕРИМЕНТЕ НА ЛАБОРАТОРНЫХ ЖИВОТНЫХ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x-none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Сак В.Н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Хоров О.Г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Янович Р.В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Чернова Н.Н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b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«Гродненская университетская клиника»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Гродно, Беларусь</a:t>
            </a:r>
            <a:br>
              <a:rPr lang="x-non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«Гродненский государственный медицинский университет», Гродно, Беларусь</a:t>
            </a:r>
            <a:br>
              <a:rPr lang="x-non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6133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BAE372-AE9C-4C4E-96F3-BD8142883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42" y="793102"/>
            <a:ext cx="10579358" cy="5131837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Основным методом лечения хронического гнойного среднего отита является хирургический. Успешность хирургического лечения зависит от качества выполнения операции, а также послеоперационного периода, в котором закладывается качество заживления уха для отдалённого периода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повышения эффективности хирургического лечения больных хроническим гнойным средним отитом, в послеоперационном периоде, мы решили использовать для тампонады наружного слухового прохода  новый материал, представляющий собой   расщепленную целлюлозу.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36195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Повышение эффективности хирургического лечения больных хроническим гнойным средним отитом путём совершенствования методики ведения операционного уха в раннем послеоперационном периоде.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9705" marR="36195" indent="450215" algn="just">
              <a:lnSpc>
                <a:spcPct val="200000"/>
              </a:lnSpc>
              <a:spcAft>
                <a:spcPts val="6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Материалы и методы. 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Раневое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отделяемое из наружного слухового прохода лабораторных животных.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marR="36195" indent="0" algn="just">
              <a:lnSpc>
                <a:spcPct val="200000"/>
              </a:lnSpc>
              <a:spcAft>
                <a:spcPts val="6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Методы исследования: микробиологическое исследование   наружного слухового прохода.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1798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CC4351-7688-4491-9378-FC8A1B87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R="36195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и обсуждения.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изучения свойств материала мы провели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эксперимент с использованием лабораторных животных. Работа выполнена на 36 кроликах породы Шиншилла массой 2-2,5 кг.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общей анестезией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Calipsol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50 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(внутримышечно),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икрохирургической иглой, после обработки операционного поля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р-ром антисептика ( раствор 96% спирта )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выполняли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миринготомию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группе А (12 шт.)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экспериментальным животным в слуховой проход помещались тампоны  из целлюлозы,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группе В (12 шт.)  -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тампоны  фирмы 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Merocel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группе С (12 шт.)  -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тампоны из марли. 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9705" marR="36195" indent="450215" algn="just">
              <a:lnSpc>
                <a:spcPct val="20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7-е, 14-е и 21-е сутки после  операции исследовалось раневое отделяемое из наружного слухового прохода лабораторных животных.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Забор и посев исследуемого материала производился в соответствии с  Инструкцией по применению «Микробиологические методы исследования биологического материала» №075-0210 от 10.03.2010 г.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Забор материала   из  наружного слухового прохода  кролика   осуществлялся коммерческим стерильным   ватным   тампоном с использованием транспортной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гелевой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среды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Амиеса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 Кожу   вокруг   раны предварительно   обрабатывали антисептиком.   Некротические  массы,  детрит  и   гной  удаляли стерильной салфеткой. Забор материала стерильным тампоном производили круговыми вращательными движениями от центра к периферии   по   поверхности   раны.   Транспортировали полученный биологический материал в   микробиологическую   лабораторию   для посева в течение 2 часов после забора.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Посев исследуемого материала осуществляли на питательные среды: 5% кровяной агар, агар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Эндо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желточно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-солевой агар. Посев на чашку с агаром производили методом  «тампон-петля».  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Засеянные   питательные   среды инкубировали в термостате при 37°С в течение 18–24 и 48  часов. При обнаружении   роста   производили   отсев   отдельных   колоний   на элективные среды для идентификации. 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Идентификация возбудителя проводилась с использованием микробиологического анализатора VITEK 2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Compact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x-none" sz="18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Оценку и интерпретацию результатов проводились с помощью экспертной системы VITEK 2 Systems.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1419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7B27F5-5308-44C5-892F-C236CE300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68" y="747943"/>
            <a:ext cx="11185864" cy="5362113"/>
          </a:xfrm>
        </p:spPr>
        <p:txBody>
          <a:bodyPr>
            <a:normAutofit/>
          </a:bodyPr>
          <a:lstStyle/>
          <a:p>
            <a:pPr indent="449580" algn="just">
              <a:spcBef>
                <a:spcPts val="120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результатов, полученных при бактериологическом исследовании содержимого слуховых проходов животных в послеоперационном периоде, показал, что видовой и количественный состав выделяемой микрофлоры оставался относительно стабильным на протяжении всего периода наблюдения. Из исследуемого материала выделялись микроорганизмы, которые являются представителями нормальной микрофлоры организма здоровых животных и обычно обнаруживаются при микробиологическом исследовании материала, отбираемого из наружного слухового прохода клинически здоровых животных. Видовое разнообразие нормальной микрофлоры зависит от множества факторов: возраст и физиологическое состояние животных, тип кормления и качество кормов, состав материалов используемых в качестве подстилки. Среди микроорганизмов, обитающих в организме животного, могут присутствовать оппортунистические виды, при этом, индикатором их вирулентности является наличие признаков воспалительных реакций.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Выводы.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Целлюлоза не вызывает изменение микробиоценоза и выраженной местной реакции в слуховом проходе кролика.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С учётом полученных экспериментальных данных целлюлоза  может рассматриваться в качестве материала для изготовления тампона для тампонады наружного слухового прохода с последующим проведением клинических испытаний. 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89269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617</Words>
  <Application>Microsoft Office PowerPoint</Application>
  <PresentationFormat>Широкоэкранный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ХАРАКТЕРИСТИКА МИКРОБИОЦЕНОЗА НАРУЖНОГО УХА В ЭКСПЕРИМЕНТЕ НА ЛАБОРАТОРНЫХ ЖИВОТНЫХ  Сак В.Н¹, Хоров О.Г², Янович Р.В¹, Чернова Н.Н¹. ¹ «Гродненская университетская клиника», Гродно, Беларусь ² «Гродненский государственный медицинский университет», Гродно, Беларусь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МИКРОБИОЦЕНОЗА НАРУЖНОГО УХА В ЭКСПЕРИМЕНТЕ НА ЛАБОРАТОРНЫХ ЖИВОТНЫХ.   Сак В.Н¹, Хоров О.Г², Янович Р.В¹, Чернова Н.Н¹. ¹ «Гродненская университетская клиника», Гродно, Беларусь ² «Гродненский государственный медицинский университет», Гродно, Беларусь</dc:title>
  <dc:creator>Никита Сак</dc:creator>
  <cp:lastModifiedBy>Юлия Бондарчук</cp:lastModifiedBy>
  <cp:revision>3</cp:revision>
  <dcterms:created xsi:type="dcterms:W3CDTF">2021-11-16T14:35:07Z</dcterms:created>
  <dcterms:modified xsi:type="dcterms:W3CDTF">2021-11-17T19:16:10Z</dcterms:modified>
</cp:coreProperties>
</file>