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82" autoAdjust="0"/>
  </p:normalViewPr>
  <p:slideViewPr>
    <p:cSldViewPr>
      <p:cViewPr varScale="1">
        <p:scale>
          <a:sx n="86" d="100"/>
          <a:sy n="86" d="100"/>
        </p:scale>
        <p:origin x="186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83333333333333"/>
          <c:y val="3.8640748031496065E-2"/>
          <c:w val="0.69949475065616795"/>
          <c:h val="0.820734251968503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597335045043051"/>
          <c:y val="0.18648581521139196"/>
          <c:w val="2.7133737277054686E-2"/>
          <c:h val="1.889670988937737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D341B97-0C96-45B6-A428-5D7ED625ED5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808312" cy="201622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9B775-C026-47DC-99A7-1E3275F804B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C9354-0105-4B61-B605-BDF7AA0C6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64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C3EB-4E5E-42DD-AD09-FA00BE9D725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57FA-1965-47E9-8518-77B1E3540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4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C3EB-4E5E-42DD-AD09-FA00BE9D725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57FA-1965-47E9-8518-77B1E3540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5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C3EB-4E5E-42DD-AD09-FA00BE9D725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57FA-1965-47E9-8518-77B1E3540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9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C3EB-4E5E-42DD-AD09-FA00BE9D725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57FA-1965-47E9-8518-77B1E3540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9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C3EB-4E5E-42DD-AD09-FA00BE9D725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57FA-1965-47E9-8518-77B1E3540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C3EB-4E5E-42DD-AD09-FA00BE9D725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57FA-1965-47E9-8518-77B1E3540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6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C3EB-4E5E-42DD-AD09-FA00BE9D725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57FA-1965-47E9-8518-77B1E3540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90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C3EB-4E5E-42DD-AD09-FA00BE9D725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57FA-1965-47E9-8518-77B1E3540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6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C3EB-4E5E-42DD-AD09-FA00BE9D725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57FA-1965-47E9-8518-77B1E3540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3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C3EB-4E5E-42DD-AD09-FA00BE9D725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57FA-1965-47E9-8518-77B1E3540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0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BC3EB-4E5E-42DD-AD09-FA00BE9D725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657FA-1965-47E9-8518-77B1E3540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8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BC3EB-4E5E-42DD-AD09-FA00BE9D7251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657FA-1965-47E9-8518-77B1E35407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Гродненский государственный медицинский университет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Кафедра оториноларингологии и глазных болезней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Совершенствование диагностики и лечения патологии </a:t>
            </a:r>
            <a:r>
              <a:rPr lang="ru-RU" sz="4500" b="1" dirty="0" err="1">
                <a:latin typeface="Times New Roman" pitchFamily="18" charset="0"/>
                <a:cs typeface="Times New Roman" pitchFamily="18" charset="0"/>
              </a:rPr>
              <a:t>слезоотведения</a:t>
            </a:r>
            <a:r>
              <a:rPr lang="ru-RU" sz="4500" b="1" dirty="0">
                <a:latin typeface="Times New Roman" pitchFamily="18" charset="0"/>
                <a:cs typeface="Times New Roman" pitchFamily="18" charset="0"/>
              </a:rPr>
              <a:t> у детей</a:t>
            </a:r>
            <a:endParaRPr lang="ru-RU" sz="4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Солодовникова Н.Г.,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тарший преподаватель</a:t>
            </a:r>
          </a:p>
          <a:p>
            <a:pPr marL="0" indent="0" algn="ctr">
              <a:buNone/>
            </a:pP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кафедры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оториноларингологии и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глазных болезней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Логош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С.М.</a:t>
            </a:r>
            <a:r>
              <a:rPr lang="be-BY" sz="29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отделением МХГ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indent="0" algn="ctr">
              <a:buNone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Карпович Н.В.</a:t>
            </a:r>
            <a:r>
              <a:rPr lang="be-BY" sz="2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e-BY" sz="2900" dirty="0">
                <a:latin typeface="Times New Roman" pitchFamily="18" charset="0"/>
                <a:cs typeface="Times New Roman" pitchFamily="18" charset="0"/>
              </a:rPr>
              <a:t>врач-офтальмолог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отделения МХГ.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4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Наиболее часто встречаемой патологией слезных путей первого   года жизни детей является врожденный дакриоцистит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Всего с патологией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слезоотведения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пролечено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199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1группа - Врожденный дакриоцистит - 190 детей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 группа - Флегмонозный дакриоцистит  - 7 детей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 группа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Дакриоцистоцеле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2 детей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Отделение микрохирургии глаза УЗ «Гродненская университетская клиника»</a:t>
            </a:r>
          </a:p>
          <a:p>
            <a:endParaRPr lang="ru-RU" sz="16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15548207"/>
              </p:ext>
            </p:extLst>
          </p:nvPr>
        </p:nvGraphicFramePr>
        <p:xfrm>
          <a:off x="827584" y="1556792"/>
          <a:ext cx="2808312" cy="2131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4" b="16217"/>
          <a:stretch/>
        </p:blipFill>
        <p:spPr bwMode="auto">
          <a:xfrm>
            <a:off x="6300192" y="1556792"/>
            <a:ext cx="2357131" cy="214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6" b="5229"/>
          <a:stretch/>
        </p:blipFill>
        <p:spPr bwMode="auto">
          <a:xfrm>
            <a:off x="3851920" y="1556792"/>
            <a:ext cx="2232250" cy="214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96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 И МЕТОДЫ ИССЛЕДОВАНИЯ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4568" y="1052737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первой группе 156 детей (82,1%) родились с оценкой по шкале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Апгар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8 - 9 баллов, 8 (4,21%) недоношенных родились  в сроке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гестации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28 - 34 недели. Вес при рождении составил 3200 г (минимальный 1100г, максимальный 4400 г). Мальчиков было 146 (76,84 %), девочек 44 (23,15 %). От первой беременности родились 64 (33,68%) ребенка, от второй - 95 (50%), от последующих - 31 (16,31 %). Двусторонний дакриоцистит встречался у 38 (20%) детей и  протекал в виде двух  форм: серозного – 76 глаз (40%) и гнойного – 114 глаз (60%).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 2 группе – 5 детей (71,4%) родились с оценкой по шкале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Апгар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8 - 9 баллов, 2 (28,6%) недоношенных родились  в сроке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гестации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31-32 недели. Вес при рождении составил 3300 г. Мальчиков было 4 (57,1%), девочек 3 (42,8%).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3 группе – 2 детей (девочки) родились с оценкой по шкале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Апгар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8 баллов, доношенными, весом 3150 и 3300 г.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Всем детям выполнено стандартное офтальмологическое обследование, промывание слезных путей, 4 детям МСКТ орбит с контрастированием, УЗИ слезного мешка – 2 пациентам.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6"/>
            <a:ext cx="273630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5" b="23574"/>
          <a:stretch/>
        </p:blipFill>
        <p:spPr bwMode="auto">
          <a:xfrm>
            <a:off x="6036036" y="5000799"/>
            <a:ext cx="2532258" cy="160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75199"/>
            <a:ext cx="261616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92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лечения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В1 группе выполнялось зондирование слезно-носового канала под общей ингаляционной анестезией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севораном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Восстановление проходимости слезно-носового канала достигнуто у 184 (97%) пациентов после первого зондирования. У 5 пациентов эффект достигнут при повторном зондировании. 1 ребенку выполнена хирургическая операция -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эндоназальная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дакриоцисториностомия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биканаликулярной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интубацией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слезоотводящих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путей под общей анестезией в отделении оториноларингологии в связи с неоднократными безуспешными зондированиями.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Пациентам 2 группы (3 детей) с выраженными симптомами интоксикации и флегмоной слезного мешка производили расширение слезных канальцев в течение двух дней коническими зондами, улучшая эвакуацию гнойного содержимого из слезного мешка через слезные точки, производили промывание слезно-носового, жидкость проходила в нос, что позволило ограничиться промыванием. Пациентам с менее выраженными симптомами общей интоксикации производили зондирование слезно-носового канала в остром периоде на фоне антибактериальной терапии – 4 детей.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дакриоцистоцеле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выполнялась эвакуация содержимого из слезного мешка через слезные точки после их расширения без последующего зондирования, выполнялся щадящий массаж слезного мешка, что привело к самостоятельному разрешению данной патологии. В обоих случаях родители отмечали, что через 2 недели из носа ребенка вытекла жидкость, исчезло образование в области внутреннего угла орбиты. 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8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Выводы.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97% случаев проходимость слезного-носового  канала восстановлена при однократном зондировании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72816"/>
            <a:ext cx="302433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МСКТ с контрастированием является основным методом диагностики при рецидивирующих дакриоциститах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флегмонозном дакриоцистите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дакриоцистоцеле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необходим индивидуальный подход 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Внедрение в клиническую практику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эндоназальной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дакриоцисториностомии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биканаликулярной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интубацией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слезоотводящих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путей в отделении оториноларингологии совместно с офтальмологами позволяет восстановить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слезоотведение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детей при рецидивирующем течении дакриоциститов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19236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589</Words>
  <Application>Microsoft Office PowerPoint</Application>
  <PresentationFormat>Экран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Гродненский государственный медицинский университет Кафедра оториноларингологии и глазных болезней</vt:lpstr>
      <vt:lpstr>Актуальность. Наиболее часто встречаемой патологией слезных путей первого   года жизни детей является врожденный дакриоцистит Всего с патологией слезоотведения пролечено 199 детей</vt:lpstr>
      <vt:lpstr>   МАТЕРИАЛ И МЕТОДЫ ИССЛЕДОВАНИЯ   </vt:lpstr>
      <vt:lpstr>Результаты лечения</vt:lpstr>
      <vt:lpstr>  Выводы. В 97% случаев проходимость слезного-носового  канала восстановлена при однократном зондировании 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Юлия Бондарчук</cp:lastModifiedBy>
  <cp:revision>28</cp:revision>
  <dcterms:created xsi:type="dcterms:W3CDTF">2021-11-16T20:00:10Z</dcterms:created>
  <dcterms:modified xsi:type="dcterms:W3CDTF">2021-11-18T18:50:47Z</dcterms:modified>
</cp:coreProperties>
</file>