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5379">
              <a:solidFill>
                <a:schemeClr val="tx1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15379">
                <a:solidFill>
                  <a:schemeClr val="tx1"/>
                </a:solidFill>
                <a:prstDash val="solid"/>
              </a:ln>
            </c:spPr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38</c:v>
                </c:pt>
                <c:pt idx="1">
                  <c:v>62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537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537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15379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B050"/>
            </a:solidFill>
            <a:ln w="14132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75000"/>
                  <a:alpha val="62000"/>
                </a:schemeClr>
              </a:solidFill>
              <a:ln w="14132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50"/>
              </a:solidFill>
              <a:ln w="14132">
                <a:solidFill>
                  <a:schemeClr val="tx1"/>
                </a:solidFill>
                <a:prstDash val="solid"/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Успешно</c:v>
                </c:pt>
                <c:pt idx="1">
                  <c:v>Неуспешно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14132">
          <a:solidFill>
            <a:schemeClr val="tx1"/>
          </a:solidFill>
          <a:prstDash val="solid"/>
        </a:ln>
      </c:spPr>
    </c:plotArea>
    <c:legend>
      <c:legendPos val="t"/>
      <c:layout/>
      <c:overlay val="0"/>
      <c:spPr>
        <a:noFill/>
        <a:ln w="3533">
          <a:solidFill>
            <a:schemeClr val="tx1"/>
          </a:solidFill>
          <a:prstDash val="solid"/>
        </a:ln>
      </c:spPr>
      <c:txPr>
        <a:bodyPr/>
        <a:lstStyle/>
        <a:p>
          <a:pPr>
            <a:defRPr sz="1864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31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33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94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04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53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54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0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74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12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9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22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BA56-2A93-440F-B875-0D0B84177034}" type="datetimeFigureOut">
              <a:rPr lang="ru-RU" smtClean="0"/>
              <a:t>01.06.2018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D5CB8-2F30-4796-9B84-A567B0CD4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05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 Зейгарник в интимных межличностных отношениях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Подготовили студенты 2 курса 2 группы медико-психологического факультета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Бегель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Анна Васильевна,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Шаркевич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Дмитрий Витальевич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08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147248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Феномен воспроизведения незавершённых действий также исследовался Куртом Левином. Согласно его Теории поля доступ к следам памяти облегчается при сохранении напряжённости, которая возникает в начале действия и не разряжается полностью при неполном его завершении. В его экспериментах творческую деятельность детей прерывали и предлагали им другое занятие. В случае нереализованности остатка потенциала дети при первой возможности стремились завершить неоконченное дело.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6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среднем незавершённые действия у здоровых участников экспериментов вспоминались на 90 % лучше, чем завершённые. У больных шизофренией (простая форма) на 10 %, у больных эпилепсией на 80 %, а у больных с астеническим синдромом — на 20 %.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0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результате проведенного опроса мы выяснили, что</a:t>
            </a:r>
          </a:p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момент проведенного исследования в отношениях состояли или состоят 85% опрошенных, оставшиеся 15% не имели отношений вовсе.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32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митрий\Downloads\Vy kogda-nibud' sostojali v otnoshjenijakh_ - krugovaja diagramm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4" y="620688"/>
            <a:ext cx="9047159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880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2386" cy="4824536"/>
          </a:xfrm>
        </p:spPr>
        <p:txBody>
          <a:bodyPr/>
          <a:lstStyle/>
          <a:p>
            <a:pPr marL="0" lv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Находились в отношениях:</a:t>
            </a:r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А)1-2 раза – 49% опрошенных;</a:t>
            </a:r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Б)3-4 раза – 31% опрошенных;</a:t>
            </a:r>
          </a:p>
          <a:p>
            <a:pPr marL="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В) 5 и более раз – 5% опрошенных;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607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митрий\Downloads\Skol'ko raz vy sostojali v otnoshjenijakh_ - krugovaja diagramm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5486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852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отношения с одним и тем же партнером 38% опрошенных</a:t>
            </a:r>
          </a:p>
        </p:txBody>
      </p:sp>
      <p:graphicFrame>
        <p:nvGraphicFramePr>
          <p:cNvPr id="5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006991"/>
              </p:ext>
            </p:extLst>
          </p:nvPr>
        </p:nvGraphicFramePr>
        <p:xfrm>
          <a:off x="1022400" y="1535584"/>
          <a:ext cx="7280068" cy="4823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5031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50% случаев повторные отношения были успешны.</a:t>
            </a:r>
          </a:p>
        </p:txBody>
      </p:sp>
      <p:graphicFrame>
        <p:nvGraphicFramePr>
          <p:cNvPr id="5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058243"/>
              </p:ext>
            </p:extLst>
          </p:nvPr>
        </p:nvGraphicFramePr>
        <p:xfrm>
          <a:off x="1230313" y="1651000"/>
          <a:ext cx="66817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8811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результате анализа отдельных ответов мы выяснили, что чаще всего люди объясняли возвращение к партнеру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Тем, что продолжали любить их и после расставания – 38%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Эмоциональной привязанностью – 25%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«Привычкой» – 6%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Одиночеством – 6%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Надеждой на изменения в партнере – 3%.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55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Наши результаты показывают, что для межличностных отношений эффект Зейгарник слабо применим, так как большинство опрошенных не возвращались к своим партнерам после расставания, хотя возможно опросник не был составлен достаточно точно, что бы исключить людей для которых прерванные отношения не являлись незавершенным действием.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92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Каждому человеку в жизни приходится общаться с людьми. Общение занимает одно из важнейших мест среди потребностей человека. Общение - это информационное и предметное воздействие, в процессе которого проявляются и формируются межличностные взаимоотношения. При взаимодействии людей друг с другом проявляются их личностные качества, отсюда и вытекают межличностные взаимоотношения. Важнейшая черта межличностных взаимоотношений - их эмоциональная основа, а это значит, что они возникают и складываются на основе определенных чувств, рождающихся у людей по отношению друг к другу. Эти чувства могут быть сближающими, объединяющими людей и разъединяющими их.</a:t>
            </a:r>
          </a:p>
        </p:txBody>
      </p:sp>
    </p:spTree>
    <p:extLst>
      <p:ext uri="{BB962C8B-B14F-4D97-AF65-F5344CB8AC3E}">
        <p14:creationId xmlns:p14="http://schemas.microsoft.com/office/powerpoint/2010/main" val="2934786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сравнении с опытом Зейгарник, где возвращались к действиям в 86% случаев, наше исследование показало, что только в 38% случаев люди возвращаются к предыдущим партнёрам.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41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Наиболее интересными были причины возвращения к партнёру, так наиболее частой причиной являлась любовь, эмоциональная привязанность и привычка, первые две из, которых свидетельствуют о  незавершенности действия и его эмоциональной окрашенностью, а третья говорит о феномене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катексиса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описанного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З.Фрейдом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как они возвращались к уже привычному способу удовлетворения своих потребностей.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678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Новая теория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Но давайте посмотрим на эту ситуации с другой стороны. Допустим что, то количество отрицательно ответивших на вопрос «Возвращались ли вы к своему бывшему партнеру?» действительно никогда даже и не задумывалось об этом. Но как мы знаем, эффект незавершенных действий может присутствовать во всех сферах жизни. Принимая это во внимание, следует другой вопрос: «Как часто мы выбираем в партнеры похожих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людей, скажем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людей определенного типажа?» И действительно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нельзя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исключать того факта, что многие люди, сами того не осознавая, выбирают себе в партнеры тех, кто не только имеет что-то подобно с ними, но и с предыдущими партнерами. И тут в дело вступает эффект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Овсянкиной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446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Эксперимент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Испытуемым предлагался ряд заданий. Под различными предлогами экспериментатор прерывала выполнение каждого из них. Затем делала вид, что не наблюдает за испытуемыми. В 86 % случаев участники эксперимента возвращались к выполнению незавершенных заданий.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45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Основой эффекта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Овсянкиной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является незавершенное действие. Следующая трудность именно и состояла в том, чтобы понять какие отношения можно считать незавершенными.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Обратимся вновь к теории. «Зейгарник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Овсянкина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изучали данную закономерность в рамках нарушений мотивационного компонента памяти.» Путем несложных умозаключений приходим к выводу: «Действие считается завершенным, если в результате его достигнута цель, а это значит, что и отношения между партнерами считаются завершенными, если достигнута та цель, которую они ставили перед собой и этими отношениями». В случае, если эта цель не достигнута, человек продолжит поиски средств и методов ее достижения. Но как же это может быть связано с выбором похожих друг на друга партнеров?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37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Третий и один из самых сложных вопросов в рамках данной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подтемы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работы по незавершенным действиям. Исходя из вывода по второму вопросу, а именно вопросу о цели отношений, не стоит забывать, что цели могут меняться в зависимости от возраста, социального статуса, пережитого опыта и других факторов, от, например, мелких, малозначимых, до более глобальных и осознанных. </a:t>
            </a:r>
          </a:p>
        </p:txBody>
      </p:sp>
    </p:spTree>
    <p:extLst>
      <p:ext uri="{BB962C8B-B14F-4D97-AF65-F5344CB8AC3E}">
        <p14:creationId xmlns:p14="http://schemas.microsoft.com/office/powerpoint/2010/main" val="33046771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Наша задача именно и состояла в том, чтобы понять, произошла ли смена цели. Для решения этой проблемы, было решено ввести в анкетирование такое понятие как «лидирующий критерий», т. к. не каждый человек сам осознавал, достиг ли он цели в своих предыдущих отношениях, и существовала ли она вообще. Поэтому вместо абстрактных понятий, таких как любовь, симпатия и тому подобное, было решено выделить несколько «признаков», на которых наиболее часто и базировались более «высокие чувства».</a:t>
            </a:r>
          </a:p>
        </p:txBody>
      </p:sp>
    </p:spTree>
    <p:extLst>
      <p:ext uri="{BB962C8B-B14F-4D97-AF65-F5344CB8AC3E}">
        <p14:creationId xmlns:p14="http://schemas.microsoft.com/office/powerpoint/2010/main" val="2019246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Варианты лидирующих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критериев: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"Родственная душа" (психологический и эмоциональный комфорт)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симпатия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 статус партнера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Материальная обеспеченность партнера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семьи (комплекс из нескольких вышеизложенных вариантов)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45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04600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6024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Следующей задачей стояла дифференциация по признаку «Сменился ли лидирующий критерий», благодаря которой участников можно было подразделить на две группы: люди, сменившую цель отношений (а значит предыдущая цель была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достигнута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завершенное действие, отсеивание, хотя их так же можно было отнести к группе людей с замещением, но в этом случае рассматривалось бы замещение цели, а не замещение партнера), и люди, оставившие предыдущую цель (незавершенное действие).</a:t>
            </a:r>
          </a:p>
        </p:txBody>
      </p:sp>
    </p:spTree>
    <p:extLst>
      <p:ext uri="{BB962C8B-B14F-4D97-AF65-F5344CB8AC3E}">
        <p14:creationId xmlns:p14="http://schemas.microsoft.com/office/powerpoint/2010/main" val="1805991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Отсутствие же общения в жизни человека приводит к состоянию одиночества, так же как отсутствие понимания и принятия в группе, коллективе и семье. В нашей работе мы рассматривали такой тип интимных межличностных отношений, как любовь, сексуальная любовь. Э.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Фромм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дает следующее абстрактное определение этой любви: это отношение между людьми, когда один человек рассматривает другого как близкого, родственного самому себе, отождествляет себя с ним, испытывает потребность в сближении, объединении; отождествляет с ним свои собственные интересы и устремления и, что весьма существенно, добровольно духовно и физически отдает себя другому и стремится взаимно обладать им. </a:t>
            </a:r>
          </a:p>
        </p:txBody>
      </p:sp>
    </p:spTree>
    <p:extLst>
      <p:ext uri="{BB962C8B-B14F-4D97-AF65-F5344CB8AC3E}">
        <p14:creationId xmlns:p14="http://schemas.microsoft.com/office/powerpoint/2010/main" val="4089373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5016" cy="5171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1784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Последний этап работы включал в себя дифференцировку оставшихся людей, на 2 группы: группы, у которой наблюдалось незавершенное действие без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замещения,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группы, у которой наблюдалось замещение.</a:t>
            </a:r>
          </a:p>
        </p:txBody>
      </p:sp>
    </p:spTree>
    <p:extLst>
      <p:ext uri="{BB962C8B-B14F-4D97-AF65-F5344CB8AC3E}">
        <p14:creationId xmlns:p14="http://schemas.microsoft.com/office/powerpoint/2010/main" val="3135383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6" y="620688"/>
            <a:ext cx="896236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721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нового исследования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574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Итогом всей работы являлось сопоставление ответов с типами замещения.</a:t>
            </a:r>
          </a:p>
          <a:p>
            <a:pPr marL="0" indent="0">
              <a:buNone/>
            </a:pPr>
            <a:r>
              <a:rPr lang="ru-RU" dirty="0" err="1" smtClean="0"/>
              <a:t>Овсянкиной</a:t>
            </a:r>
            <a:r>
              <a:rPr lang="ru-RU" dirty="0" smtClean="0"/>
              <a:t> </a:t>
            </a:r>
            <a:r>
              <a:rPr lang="ru-RU" dirty="0"/>
              <a:t>были выделены следующие типы замещения:</a:t>
            </a:r>
          </a:p>
          <a:p>
            <a:pPr marL="0" indent="0">
              <a:buNone/>
            </a:pPr>
            <a:r>
              <a:rPr lang="ru-RU" dirty="0"/>
              <a:t>1. Эквивалентные. Напряжение устраняется, насыщаясь схожим по цели действием. Например, вместо того, чтобы отдохнуть на Кавказе, человек отдохнул в Крыму. </a:t>
            </a:r>
            <a:r>
              <a:rPr lang="ru-RU" dirty="0" smtClean="0"/>
              <a:t>В </a:t>
            </a:r>
            <a:r>
              <a:rPr lang="ru-RU" dirty="0"/>
              <a:t>нашем случае это ответ «</a:t>
            </a:r>
            <a:r>
              <a:rPr lang="ru-RU" dirty="0" err="1"/>
              <a:t>да,полностью</a:t>
            </a:r>
            <a:r>
              <a:rPr lang="ru-RU" dirty="0"/>
              <a:t>».</a:t>
            </a:r>
          </a:p>
          <a:p>
            <a:pPr marL="0" indent="0">
              <a:buNone/>
            </a:pPr>
            <a:r>
              <a:rPr lang="ru-RU" dirty="0"/>
              <a:t>2. «Часть вместо целого». Человек действует в направлении </a:t>
            </a:r>
            <a:r>
              <a:rPr lang="ru-RU" dirty="0" smtClean="0"/>
              <a:t>первоначальной цели</a:t>
            </a:r>
            <a:r>
              <a:rPr lang="ru-RU" dirty="0"/>
              <a:t>, но целевое действие так и не совершается. Например, человек намерен зайти в магазин, но, забыв о намерении, тем не менее, проходит по улице, на которой расположен магазин. В нашем случае это ответ «да, частично»</a:t>
            </a:r>
          </a:p>
          <a:p>
            <a:pPr marL="0" indent="0">
              <a:buNone/>
            </a:pPr>
            <a:r>
              <a:rPr lang="ru-RU" dirty="0"/>
              <a:t>3. Нереальные символические решения. Возникают, когда в реальности решение недостижимо. В нашем случае это ответ «не уверен».</a:t>
            </a:r>
          </a:p>
        </p:txBody>
      </p:sp>
    </p:spTree>
    <p:extLst>
      <p:ext uri="{BB962C8B-B14F-4D97-AF65-F5344CB8AC3E}">
        <p14:creationId xmlns:p14="http://schemas.microsoft.com/office/powerpoint/2010/main" val="3033223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889248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6896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Было проведено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теоретическое изучение интимных межличностных отношений и эффекта Зейгарник, а так же эффекта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Овсянкиной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887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Было разработано два опросника, благодаря которым можно выявить проявление эффекта Зейгарник и эффекта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Овсянкиной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интимных межличностных отношениях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162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Было изучено проявление эффекта Зейгарник и эффекта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Овсянкиной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интимных межличностных отношениях.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4.Эффект Зейгарник слабо выражен в интимных межличностных отношениях, а ведущий тип замещения – эквивалентное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9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Объект и предмет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484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Объект: межличностные интимные отношения между людьми.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Предмет: проявление эффекта Зейгарник в интимных межличностных отношениях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85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Цель и задачи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Цель исследования: изучить тенденции и закономерности проявления эффекта Зейгарник в интимных межличностных отношениях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1)Провести теоретическое изучение интимных межличностных отношений и эффекта Зейгарник;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2)Разработать анкету-опросник;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3)Изучить проявление эффекта Зейгарник в интимных межличностных отношениях.</a:t>
            </a:r>
          </a:p>
        </p:txBody>
      </p:sp>
    </p:spTree>
    <p:extLst>
      <p:ext uri="{BB962C8B-B14F-4D97-AF65-F5344CB8AC3E}">
        <p14:creationId xmlns:p14="http://schemas.microsoft.com/office/powerpoint/2010/main" val="240059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Выборка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Исследование проводилось среди лиц в возрасте от 16 до 27 лет в количестве 100 человек. В данной возрастной группе наиболее часто возникают интимные отношения, что и послужило основой для выбора.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16 - 18 лет – 20 человек;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19 - 21 лет – 68 человек;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22 - 24 лет – 6 человек;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25 - 27 лет – 6 человек.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327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митрий\Downloads\Vash vozrast_ - krugovaja diagramm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88" y="404664"/>
            <a:ext cx="9073095" cy="593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89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синтез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Интерпритация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Эффект Зейгарник — психологический эффект, заключающийся в том, что человек лучше запоминает прерванные действия, чем завершённые. Зейгарник изучала данную закономерность в рамках нарушений мотивационного компонента памяти, впоследствии эффект приобрёл название, связанное с её именем. Исследования в этой области были темой дипломной работы Блюмы Вульфовны Зейгарник.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49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1579</Words>
  <Application>Microsoft Office PowerPoint</Application>
  <PresentationFormat>Экран (4:3)</PresentationFormat>
  <Paragraphs>78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Эффект Зейгарник в интимных межличностных отношениях</vt:lpstr>
      <vt:lpstr>Актуальность</vt:lpstr>
      <vt:lpstr>Презентация PowerPoint</vt:lpstr>
      <vt:lpstr>Объект и предмет исследования</vt:lpstr>
      <vt:lpstr>Цель и задачи исследования</vt:lpstr>
      <vt:lpstr>Выборка исследования</vt:lpstr>
      <vt:lpstr>Презентация PowerPoint</vt:lpstr>
      <vt:lpstr>Методы исследования </vt:lpstr>
      <vt:lpstr>Теория</vt:lpstr>
      <vt:lpstr>Презентация PowerPoint</vt:lpstr>
      <vt:lpstr>Презентация PowerPoint</vt:lpstr>
      <vt:lpstr>Практика</vt:lpstr>
      <vt:lpstr>Презентация PowerPoint</vt:lpstr>
      <vt:lpstr>Презентация PowerPoint</vt:lpstr>
      <vt:lpstr>Презентация PowerPoint</vt:lpstr>
      <vt:lpstr>Имели отношения с одним и тем же партнером 38% опрошенных</vt:lpstr>
      <vt:lpstr>В 50% случаев повторные отношения были успешны.</vt:lpstr>
      <vt:lpstr>В результате анализа отдельных ответов мы выяснили, что чаще всего люди объясняли возвращение к партнеру</vt:lpstr>
      <vt:lpstr>Презентация PowerPoint</vt:lpstr>
      <vt:lpstr>Презентация PowerPoint</vt:lpstr>
      <vt:lpstr>Презентация PowerPoint</vt:lpstr>
      <vt:lpstr>Новая теория</vt:lpstr>
      <vt:lpstr>Эксперимент</vt:lpstr>
      <vt:lpstr>Теория</vt:lpstr>
      <vt:lpstr>Презентация PowerPoint</vt:lpstr>
      <vt:lpstr>Презентация PowerPoint</vt:lpstr>
      <vt:lpstr>Варианты лидирующих критериев: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нового исследования</vt:lpstr>
      <vt:lpstr>Презентация PowerPoint</vt:lpstr>
      <vt:lpstr>Выводы</vt:lpstr>
      <vt:lpstr>Выводы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 Зейгарник в интимных межличностных отношениях</dc:title>
  <dc:creator>Дмитрий Шаркевич</dc:creator>
  <cp:lastModifiedBy>Дмитрий Шаркевич</cp:lastModifiedBy>
  <cp:revision>8</cp:revision>
  <dcterms:created xsi:type="dcterms:W3CDTF">2018-05-31T22:25:15Z</dcterms:created>
  <dcterms:modified xsi:type="dcterms:W3CDTF">2018-05-31T23:48:08Z</dcterms:modified>
</cp:coreProperties>
</file>