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6" r:id="rId7"/>
    <p:sldId id="262" r:id="rId8"/>
    <p:sldId id="264" r:id="rId9"/>
    <p:sldId id="263" r:id="rId10"/>
    <p:sldId id="26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6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235999620637329"/>
          <c:y val="2.29038884310115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ответы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2"/>
                <c:pt idx="0">
                  <c:v>фото 1</c:v>
                </c:pt>
                <c:pt idx="1">
                  <c:v>фото2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3.2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3782972440944883"/>
          <c:y val="2.38095238095238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критерии выбора фото 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3"/>
                <c:pt idx="0">
                  <c:v>интуиция</c:v>
                </c:pt>
                <c:pt idx="1">
                  <c:v>внешность</c:v>
                </c:pt>
                <c:pt idx="2">
                  <c:v>возраст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10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82432" y="1"/>
            <a:ext cx="7766936" cy="901874"/>
          </a:xfrm>
        </p:spPr>
        <p:txBody>
          <a:bodyPr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образования </a:t>
            </a:r>
            <a:b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«Гродненский Государственный Медицинский университет»</a:t>
            </a:r>
            <a:b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психологии и педагогики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20229" y="4853837"/>
            <a:ext cx="4008330" cy="1979111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Подготовили: студентки медико-психологического факультета, 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курса,4 группы, 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Кондрашкина А.О., </a:t>
            </a:r>
          </a:p>
          <a:p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Жегалик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А.В.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82432" y="2793304"/>
            <a:ext cx="81379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Эксперимент: «Влияние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эффекта ореола на восприятие успешности»</a:t>
            </a:r>
          </a:p>
        </p:txBody>
      </p:sp>
    </p:spTree>
    <p:extLst>
      <p:ext uri="{BB962C8B-B14F-4D97-AF65-F5344CB8AC3E}">
        <p14:creationId xmlns:p14="http://schemas.microsoft.com/office/powerpoint/2010/main" val="19108515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0589" y="2300614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8798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0693" y="1145980"/>
            <a:ext cx="8596668" cy="388077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Гало-эффект (эффект ореола;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halo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от англ.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halo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ореол, сияние и лат.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effectus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действие, результат) — когнитивное искажение, результат воздействия общего впечатления о чем-либо (явлении, человеке, вещи) на восприятие его частных особенностей. Примером может служить впечатление, что у людей с привлекательной внешностью большие умственные способности.</a:t>
            </a:r>
          </a:p>
        </p:txBody>
      </p:sp>
    </p:spTree>
    <p:extLst>
      <p:ext uri="{BB962C8B-B14F-4D97-AF65-F5344CB8AC3E}">
        <p14:creationId xmlns:p14="http://schemas.microsoft.com/office/powerpoint/2010/main" val="149345402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5260003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 судят об успешности человека, ориентируясь на его внешность. Поэтому задача нашего эксперимента – доказать либо опровергнуть данную теорию.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2946" y="1940386"/>
            <a:ext cx="5762901" cy="4322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3703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399" y="1543150"/>
            <a:ext cx="10684701" cy="5339904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влияет симпатия / антипатия на представление об успешности человека.</a:t>
            </a:r>
          </a:p>
          <a:p>
            <a:pPr marL="0" indent="0">
              <a:buNone/>
            </a:pP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исследования: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 ореола</a:t>
            </a:r>
          </a:p>
          <a:p>
            <a:pPr marL="0" indent="0">
              <a:buNone/>
            </a:pP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испытуемых: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эксперименте участвовало 22 человека –12 женского пола и 10 мужского в возрасте 17-19 лет.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298630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74291" y="1358385"/>
            <a:ext cx="5536504" cy="4215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проведения данного эксперименты нами был использован метод индивидуального анкетирования: испытуемым по электронной почте была предоставлена анкета.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61" y="776614"/>
            <a:ext cx="5022130" cy="537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11803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6424" y="0"/>
            <a:ext cx="4661094" cy="64360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5154387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9859" y="118847"/>
            <a:ext cx="10896715" cy="27871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Судьба Был только один выход, ибо наши жизни сплелись в слишком запутанный узел гнева и блаженства, чтобы решить все как-нибудь иначе. Доверимся жребию: орел — и мы поженимся, решка — и мы расстанемся навсегда. Монетка была подброшена. Она звякнула, завертелась и остановилась. Орел. Мы уставились на нее с недоумением. Затем, в один голос, мы сказали: «Может, еще разок?»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752" y="3105411"/>
            <a:ext cx="3989017" cy="328286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528" y="3105411"/>
            <a:ext cx="3552346" cy="3282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12022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3281849"/>
              </p:ext>
            </p:extLst>
          </p:nvPr>
        </p:nvGraphicFramePr>
        <p:xfrm>
          <a:off x="565129" y="1471656"/>
          <a:ext cx="535968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829578888"/>
              </p:ext>
            </p:extLst>
          </p:nvPr>
        </p:nvGraphicFramePr>
        <p:xfrm>
          <a:off x="6325645" y="1478070"/>
          <a:ext cx="5273456" cy="3883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9001974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7022" y="532205"/>
            <a:ext cx="10596090" cy="3880773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подтверждена гипотеза о влиянии приятной внешности на восприятие человека успешным;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 более склонны считать успешными человека старшего возраста;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599635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162</TotalTime>
  <Words>278</Words>
  <Application>Microsoft Office PowerPoint</Application>
  <PresentationFormat>Произвольный</PresentationFormat>
  <Paragraphs>19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Грань</vt:lpstr>
      <vt:lpstr>Учреждение образования  «Гродненский Государственный Медицинский университет» Кафедра психологии и педагогики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Учреждение образования  «Гродненский Государственный Медицинский университет» Кафедра психологии и педагогики</dc:title>
  <dc:creator>User</dc:creator>
  <cp:lastModifiedBy>Аудитория3</cp:lastModifiedBy>
  <cp:revision>6</cp:revision>
  <dcterms:created xsi:type="dcterms:W3CDTF">2018-12-17T14:43:08Z</dcterms:created>
  <dcterms:modified xsi:type="dcterms:W3CDTF">2018-12-18T07:31:20Z</dcterms:modified>
</cp:coreProperties>
</file>