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УО «ГРОДНЕНСКИЙ ГОСУДАРСТВЕННЫЙ МЕДИЦИНСКИЙ УНИВЕРСИТЕТ»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КАФЕДРА ПСИХОЛОГИИ И ПЕДАГОГИКИ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700862" cy="42148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Взаимосвязь акцентуаций характера и механизма психологической защиты</a:t>
            </a: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Выполнили:</a:t>
            </a:r>
          </a:p>
          <a:p>
            <a:pPr algn="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Грицкевич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Н.О и Новик Н.О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студенты 2 курса МПФ,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группа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1000108"/>
            <a:ext cx="778674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Выявив наиболее часто встречаемые акцентуации характера мы обнаружили у них преобладающие механизмы психологической защиты: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Гипертимность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отрицание;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Циклотимность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проекция;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регрессия;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Экзальтированность – компенсация.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Гипертимный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тип – отрицание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8634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Характерно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вести себя очень эмоционально, активно, непосредственно.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Любое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внешнее воздействие на эти поведенческие особенности провоцирует разъяренность, отторжение и всплески агрессии.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Наибольший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негативный ответ получают люди, пытающиеся навязать свою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точку.</a:t>
            </a:r>
          </a:p>
          <a:p>
            <a:pPr algn="just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Получаем, что личности с данной акцентуацией характера свойственно отказываться (отрицать) от неприятной информации, что  позволяет достаточно эффективно отгородиться от нее.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Для отрицания характерна острая эмоциональная реакция на постановку проблемы, что и присуще 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гипертимной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личности.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Циклоидный тип – проекция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0059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циклоидной акцентуацией переживает циклические изменения настроения, когда подавленность сменяется повышенным настроением.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спаде настроения такие люди проявляют повышенную чувствительность к укорам, плохо переносят публичные унижения.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этот период  у них начинает работать такой защитный механизм, как проекция.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Негативный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социально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малоодобряемый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оттенок испытываемых чувств и свойств личности с данной акцентуацией характера, например,  агрессивность нередко приписывается окружающим, чтобы оправдать свою собственную агрессивность или недоброжелательность, которая проявляется как бы в защитных целях.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Демонстративный тип – регрессия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50059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обладающие демонстративным типом личности, всячески стараются привлечь внимание к своей персоне.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них важно время от времени получать одобрение, похвалу и быть уверенными в своем превосходстве над остальными.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этого нет, то такой тип личности ощущает чувство тревоги. Здесь и может сработать такой защитный механизм, как регрессия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этой форме защитной реакции личность, подвергающаяся действию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фрустрирующих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факторов, заменяет решение субъективно более сложных задач на относительно более простые и доступные в сложившихся ситуациях. Использование более простых и привычных поведенческих стереотипов существенно обедняет общий (потенциально возможный) арсенал преобладания конфликтных ситуаций.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Экзальтированный тип – компенсация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84030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Экзальтированные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личности неизбежно привлекают к себе внимание. Они всегда находятся в водовороте страстей и сильных эмоций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Перепады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настроения происходят мгновенно, человек за секунды переходит из состояния безудержного веселья и восторженности к глубочайшему унынию, трагически воспринимая происходящее.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ходе исследования, мы получили результат, который демонстрирует то, что экзальтированный тип личности чаще всего использует такой защитный механизм, как компенсацию.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механизм позволяет снизить зависимость от собственных эмоций и «очистить» от них поведение. Компенсация проявляется в попытках найти подходящую замену реального или воображаемого дефекта нестерпимого чувства другим качеством, чаще всего с помощью фантазирования или присвоения себе свойств, достоинств, ценностей, поведенческих характеристик другой личности.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92922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выполнения управляемой самостоятельной работы студента нами было выяснено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1. акцентуация характера — это крайний вариант нормы, при котором отдельные черты характера чрезмерно усилены, вследствие чего обнаруживается избирательная уязвимость в отношении определенного рода психогенных воздействий при хорошей устойчивости к другим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2. механизм психологической защиты  это — понятие глубинной психологии, обозначающее неосознаваемый психический процесс, направленный на минимизацию отрицательных переживаний.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гипертимного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типа акцентуации характерен механизм психологической защиты отрицание. Для циклоидного типа  – проекция, демонстративного типа – регрессия и  экзальтированного типа – компенсация.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/>
          <a:lstStyle/>
          <a:p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36433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b="1" i="1" dirty="0" smtClean="0"/>
              <a:t>		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данного исследование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заключается в том, что проанализировав ряд источников нами был выявлен тот факт, что на данный момент представлена литература по изучению данных характеристик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девиантных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личностей в тоже время как в норме  не проводилась параллель: акцентуация характера и механизм психологической защиты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изучить взаимосвязь акцентуаций характера и механизмов психологической защиты.</a:t>
            </a:r>
          </a:p>
          <a:p>
            <a:pPr algn="just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психологические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защиты.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взаимосвязь характера и механизмов психологической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защиты.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теоретический анализ литературы по проблемы акцентуации характера и механизмов психологической защиты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2. Определить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преобладающие акцентуации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характера.</a:t>
            </a:r>
          </a:p>
          <a:p>
            <a:pPr lvl="0" algn="just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3. Изучить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механизмы защиты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4. Выявить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взаимосвязь акцентуаций характера и механизмов психологической защиты.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Выборка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исследования: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Исследование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проводилось на базе УО «Гродненского государственного медицинского университет»  в количестве 30 студентов. Возраст испытуемых 18-24 года (средний возраст 21 год). Из них 19 испытуемых женского пола и 11 испытуемых мужского пола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Метод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Опрос</a:t>
            </a:r>
          </a:p>
          <a:p>
            <a:pPr lvl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Методики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Психодиагностический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Леонгарда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Шмишека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«Акцентуация характера»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«Индекс жизненного стиля»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Плутчика-Келлермана-Конте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Характер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неповторимое, индивидуальное сочетание устойчивых психологических черт личности, показывающих отношение человека к окружающему миру, выражающееся в его поведении и поступках.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Акцентуация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характера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это крайний вариант нормы, при котором отдельные черты характера чрезмерно усилены, вследствие чего обнаруживается избирательная уязвимость в отношении определенного рода психогенных воздействий при хорошей устойчивости к другим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9740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Защитный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механизм (психологическая защита)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 глубинной психологии, обозначающее неосознаваемый психический процесс, направленный на минимизацию отрицательных переживаний. Защитные механизмы лежат в основе процессов сопротивления.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Акцентуации характера по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Личко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А.Е. 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600200"/>
            <a:ext cx="5900750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Гипертимный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Циклоидный тип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Сенситивный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Шизоидный</a:t>
            </a:r>
          </a:p>
          <a:p>
            <a:pPr marL="514350" indent="-51435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Истероидный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Конморфный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Психастенический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Паранойяльный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Неустойчивый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Эмоционально-лабильный</a:t>
            </a:r>
          </a:p>
          <a:p>
            <a:pPr marL="514350" indent="-51435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Эпилептоидный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Основные механизмы психологической защиты: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643050"/>
            <a:ext cx="5900750" cy="459740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Отрицание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Подавление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Регрессия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Компенсация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Проекция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Замещение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Интеллектуализация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Реактивное образование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410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МИНИСТЕРСТВО ЗДРАВООХРАНЕНИЯ УО «ГРОДНЕНСКИЙ ГОСУДАРСТВЕННЫЙ МЕДИЦИНСКИЙ УНИВЕРСИТЕТ» КАФЕДРА ПСИХОЛОГИИ И ПЕДАГОГИКИ </vt:lpstr>
      <vt:lpstr>Актуальность исследования</vt:lpstr>
      <vt:lpstr>Слайд 3</vt:lpstr>
      <vt:lpstr>Задачи исследования:</vt:lpstr>
      <vt:lpstr>Слайд 5</vt:lpstr>
      <vt:lpstr>Слайд 6</vt:lpstr>
      <vt:lpstr>Слайд 7</vt:lpstr>
      <vt:lpstr>Акцентуации характера по Личко А.Е. :</vt:lpstr>
      <vt:lpstr>Основные механизмы психологической защиты: </vt:lpstr>
      <vt:lpstr>Слайд 10</vt:lpstr>
      <vt:lpstr>Гипертимный тип – отрицание</vt:lpstr>
      <vt:lpstr>Циклоидный тип – проекция</vt:lpstr>
      <vt:lpstr>Демонстративный тип – регрессия</vt:lpstr>
      <vt:lpstr>Экзальтированный тип – компенсация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УО «ГРОДНЕНСКИЙ ГОСУДАРСТВЕННЫЙ МЕДИЦИНСКИЙ УНИВЕРСИТЕТ» КАФЕДРА ПСИХОЛОГИИ И ПЕДАГОГИКИ </dc:title>
  <dc:creator>Admin</dc:creator>
  <cp:lastModifiedBy>Admin</cp:lastModifiedBy>
  <cp:revision>12</cp:revision>
  <dcterms:created xsi:type="dcterms:W3CDTF">2018-05-26T15:56:12Z</dcterms:created>
  <dcterms:modified xsi:type="dcterms:W3CDTF">2018-06-01T03:44:11Z</dcterms:modified>
</cp:coreProperties>
</file>