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87" autoAdjust="0"/>
    <p:restoredTop sz="86397" autoAdjust="0"/>
  </p:normalViewPr>
  <p:slideViewPr>
    <p:cSldViewPr>
      <p:cViewPr varScale="1">
        <p:scale>
          <a:sx n="82" d="100"/>
          <a:sy n="82" d="100"/>
        </p:scale>
        <p:origin x="14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266DAF3-28EA-46F3-98A1-E9DF837349EF}" type="datetimeFigureOut">
              <a:rPr lang="ru-RU" smtClean="0"/>
              <a:pPr/>
              <a:t>27.12.2017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77BAAA-0B87-4EE3-A66E-04D604F1B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808038"/>
            <a:r>
              <a:rPr lang="ru-RU" dirty="0" smtClean="0"/>
              <a:t>«</a:t>
            </a:r>
            <a:r>
              <a:rPr lang="ru-RU" dirty="0"/>
              <a:t>Влияние эффекта ореола на людей разного возраста»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293096"/>
            <a:ext cx="49530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Выполняли студенты 3 курса 3 группы</a:t>
            </a:r>
          </a:p>
          <a:p>
            <a:r>
              <a:rPr lang="ru-RU" dirty="0"/>
              <a:t>Медико-психологического факультета</a:t>
            </a:r>
          </a:p>
          <a:p>
            <a:r>
              <a:rPr lang="ru-RU" dirty="0" err="1"/>
              <a:t>Кардаш</a:t>
            </a:r>
            <a:r>
              <a:rPr lang="ru-RU" dirty="0"/>
              <a:t> Александра Сергеевна</a:t>
            </a:r>
          </a:p>
          <a:p>
            <a:r>
              <a:rPr lang="ru-RU" dirty="0" err="1"/>
              <a:t>Рекеть</a:t>
            </a:r>
            <a:r>
              <a:rPr lang="ru-RU" dirty="0"/>
              <a:t> Анастасия Олеговна</a:t>
            </a:r>
          </a:p>
          <a:p>
            <a:r>
              <a:rPr lang="ru-RU" dirty="0"/>
              <a:t>Преподаватель Воронко Елена Валентиновна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0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2178"/>
            <a:ext cx="7272808" cy="321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7058"/>
            <a:ext cx="7272808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017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43000"/>
            <a:ext cx="6851104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Выводы: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249424"/>
            <a:ext cx="7355160" cy="4325112"/>
          </a:xfrm>
        </p:spPr>
        <p:txBody>
          <a:bodyPr/>
          <a:lstStyle/>
          <a:p>
            <a:pPr lvl="0" algn="just"/>
            <a:r>
              <a:rPr lang="ru-RU" dirty="0" smtClean="0"/>
              <a:t>Полученный опыт влияет на приписывание отдельных свойств по первому </a:t>
            </a:r>
            <a:r>
              <a:rPr lang="ru-RU" dirty="0" smtClean="0"/>
              <a:t>впечатлению</a:t>
            </a:r>
            <a:endParaRPr lang="ru-RU" dirty="0" smtClean="0"/>
          </a:p>
          <a:p>
            <a:pPr lvl="0" algn="just"/>
            <a:r>
              <a:rPr lang="ru-RU" dirty="0" smtClean="0"/>
              <a:t>Люди младшего возраста более подвержены эффекту ореола, а старшего – </a:t>
            </a:r>
            <a:r>
              <a:rPr lang="ru-RU" dirty="0" smtClean="0"/>
              <a:t>менее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8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249424"/>
            <a:ext cx="7427168" cy="432511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42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Oleg\Pictures\44352220_43345821_1241325990_40119998_38725898_16614990_1201897733_13781991_9487793_22477198_53547116461478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668344" cy="1152128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720840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Эффект ореола – распространение в условиях дефицита информации о человеке общего оценочного впечатления о нем на восприятие его поступков и личностных качеств. При формировании и развитии первого впечатления о человеке эффект ореола может выступать в форме позитивной оценочной пристрастности («положительный ореол») и негативной оценочной пристрастности («отрицательный ореол»).</a:t>
            </a:r>
          </a:p>
        </p:txBody>
      </p:sp>
    </p:spTree>
    <p:extLst>
      <p:ext uri="{BB962C8B-B14F-4D97-AF65-F5344CB8AC3E}">
        <p14:creationId xmlns:p14="http://schemas.microsoft.com/office/powerpoint/2010/main" val="9732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414588"/>
            <a:r>
              <a:rPr lang="ru-RU" dirty="0"/>
              <a:t>Цели: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indent="0">
              <a:buNone/>
            </a:pPr>
            <a:r>
              <a:rPr lang="ru-RU" dirty="0" smtClean="0"/>
              <a:t> </a:t>
            </a:r>
            <a:endParaRPr lang="ru-RU" sz="3200" dirty="0"/>
          </a:p>
          <a:p>
            <a:pPr marL="793750" indent="6350"/>
            <a:r>
              <a:rPr lang="ru-RU" sz="3200" dirty="0" smtClean="0"/>
              <a:t> выявить</a:t>
            </a:r>
            <a:r>
              <a:rPr lang="ru-RU" sz="3200" dirty="0"/>
              <a:t>, влияет ли полученный жизненный опыт на проявление эффекта </a:t>
            </a:r>
            <a:r>
              <a:rPr lang="ru-RU" sz="3200" dirty="0" smtClean="0"/>
              <a:t>ореола;</a:t>
            </a:r>
            <a:endParaRPr lang="ru-RU" sz="3200" dirty="0"/>
          </a:p>
          <a:p>
            <a:pPr marL="714375" indent="0"/>
            <a:r>
              <a:rPr lang="ru-RU" sz="3200" dirty="0" smtClean="0"/>
              <a:t> выявить</a:t>
            </a:r>
            <a:r>
              <a:rPr lang="ru-RU" sz="3200" dirty="0"/>
              <a:t>, как влияет «симпатия-антипатия» на восприятие человека «умным-неумным</a:t>
            </a:r>
            <a:r>
              <a:rPr lang="ru-RU" sz="3200" dirty="0" smtClean="0"/>
              <a:t>»;</a:t>
            </a:r>
            <a:endParaRPr lang="ru-RU" sz="3200" dirty="0"/>
          </a:p>
          <a:p>
            <a:pPr marL="900113" inden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6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08025" lvl="3" indent="6350"/>
            <a:r>
              <a:rPr lang="ru-RU" sz="3600" dirty="0" smtClean="0"/>
              <a:t>Предмет эксперимента</a:t>
            </a:r>
            <a:r>
              <a:rPr lang="ru-RU" sz="3600" dirty="0"/>
              <a:t>: эффект ореола, или гало-эффект.</a:t>
            </a:r>
          </a:p>
          <a:p>
            <a:pPr marL="708025" indent="6350"/>
            <a:r>
              <a:rPr lang="ru-RU" sz="3600" dirty="0"/>
              <a:t>Группа испытуемых: 42 человека мужского и женского полов, из которых 30 в возрасте от 19 до 23 и 12 в возрасте от 24 до 66.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2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43000"/>
            <a:ext cx="7283152" cy="1133872"/>
          </a:xfrm>
        </p:spPr>
        <p:txBody>
          <a:bodyPr/>
          <a:lstStyle/>
          <a:p>
            <a:r>
              <a:rPr lang="ru-RU" dirty="0" smtClean="0"/>
              <a:t>Метод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780928"/>
            <a:ext cx="7499176" cy="3793608"/>
          </a:xfrm>
        </p:spPr>
        <p:txBody>
          <a:bodyPr>
            <a:normAutofit/>
          </a:bodyPr>
          <a:lstStyle/>
          <a:p>
            <a:r>
              <a:rPr lang="ru-RU" sz="3600" dirty="0"/>
              <a:t>В данном эксперименте был использован метод закрытого анкетирования. </a:t>
            </a:r>
          </a:p>
        </p:txBody>
      </p:sp>
    </p:spTree>
    <p:extLst>
      <p:ext uri="{BB962C8B-B14F-4D97-AF65-F5344CB8AC3E}">
        <p14:creationId xmlns:p14="http://schemas.microsoft.com/office/powerpoint/2010/main" val="37760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143000"/>
            <a:ext cx="6275040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Ход эксперимента: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249424"/>
            <a:ext cx="7355160" cy="4325112"/>
          </a:xfrm>
        </p:spPr>
        <p:txBody>
          <a:bodyPr/>
          <a:lstStyle/>
          <a:p>
            <a:r>
              <a:rPr lang="ru-RU" sz="3200" dirty="0" smtClean="0"/>
              <a:t>Испытуемым </a:t>
            </a:r>
            <a:r>
              <a:rPr lang="ru-RU" sz="3200" dirty="0"/>
              <a:t>было предложено пройти анкетирование. В анкете было представлено 10 разных людей. Испытуемым нужно было его оценить как «красивый-некрасивый» и «умный-неумный».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5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Oleg\Desktop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36848"/>
            <a:ext cx="1632704" cy="205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Oleg\Desktop\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344" y="533943"/>
            <a:ext cx="1392027" cy="205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Oleg\Desktop\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364" y="508273"/>
            <a:ext cx="1439765" cy="206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Oleg\Desktop\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815" y="536848"/>
            <a:ext cx="1545318" cy="205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Oleg\Desktop\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219" y="4365104"/>
            <a:ext cx="181525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C:\Users\Oleg\Desktop\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067" y="4365104"/>
            <a:ext cx="2152320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C:\Users\Oleg\Desktop\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387" y="4365104"/>
            <a:ext cx="1561865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C:\Users\Oleg\Desktop\8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133" y="551136"/>
            <a:ext cx="1451731" cy="203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C:\Users\Oleg\Desktop\9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252" y="4383557"/>
            <a:ext cx="1931746" cy="179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C:\Users\Oleg\Desktop\10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373" y="2415197"/>
            <a:ext cx="1404732" cy="196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0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43000"/>
            <a:ext cx="7427168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результаты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249424"/>
            <a:ext cx="7499176" cy="420391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ru-RU" dirty="0"/>
          </a:p>
          <a:p>
            <a:r>
              <a:rPr lang="ru-RU" sz="3200" dirty="0" smtClean="0"/>
              <a:t>Разница эффекта ореола в разном возрасте была замечена. У испытуемых старшего возраста выражено, что симпатичный для них человек окажется менее умным, а некрасивый наоборот (60%). У младшего – симпатичные для них люди оказывались, по их мнению, умнее, а некрасивые – наоборот (53%).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81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Oleg\Pictures\44352220_43345821_1241325990_40119998_38725898_16614990_1201897733_13781991_9487793_22477198_53547116461478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706712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40968"/>
            <a:ext cx="7067128" cy="335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6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247</TotalTime>
  <Words>270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Georgia</vt:lpstr>
      <vt:lpstr>Trebuchet MS</vt:lpstr>
      <vt:lpstr>Verdana</vt:lpstr>
      <vt:lpstr>Wingdings 2</vt:lpstr>
      <vt:lpstr>Городская</vt:lpstr>
      <vt:lpstr>«Влияние эффекта ореола на людей разного возраста»</vt:lpstr>
      <vt:lpstr>Введение</vt:lpstr>
      <vt:lpstr>Цели:</vt:lpstr>
      <vt:lpstr>Презентация PowerPoint</vt:lpstr>
      <vt:lpstr>Метод исследования</vt:lpstr>
      <vt:lpstr>Ход эксперимента: </vt:lpstr>
      <vt:lpstr>Презентация PowerPoint</vt:lpstr>
      <vt:lpstr>Основные результаты исследования</vt:lpstr>
      <vt:lpstr>Презентация PowerPoint</vt:lpstr>
      <vt:lpstr>Презентация PowerPoint</vt:lpstr>
      <vt:lpstr>Выводы: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 по социальной психологии: «Влияние эффекта ореола на людей разного возраста»</dc:title>
  <dc:creator>Oleg</dc:creator>
  <cp:lastModifiedBy>Пользователь</cp:lastModifiedBy>
  <cp:revision>15</cp:revision>
  <dcterms:created xsi:type="dcterms:W3CDTF">2017-12-25T17:10:29Z</dcterms:created>
  <dcterms:modified xsi:type="dcterms:W3CDTF">2017-12-27T06:07:57Z</dcterms:modified>
</cp:coreProperties>
</file>