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9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2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6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2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4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845C-F703-4DE3-B269-DFD68233FA71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77F-75EC-49FA-BAC7-BDE72E12B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4266"/>
            <a:ext cx="9144000" cy="1013506"/>
          </a:xfrm>
        </p:spPr>
        <p:txBody>
          <a:bodyPr>
            <a:normAutofit/>
          </a:bodyPr>
          <a:lstStyle/>
          <a:p>
            <a:r>
              <a:rPr lang="ru-RU" b="1" dirty="0"/>
              <a:t>Социальный эксперимент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9607" y="4741523"/>
            <a:ext cx="4542969" cy="13675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Выполнили:</a:t>
            </a:r>
            <a:br>
              <a:rPr lang="ru-RU" dirty="0" smtClean="0"/>
            </a:br>
            <a:r>
              <a:rPr lang="ru-RU" dirty="0" smtClean="0"/>
              <a:t>Студент </a:t>
            </a:r>
            <a:r>
              <a:rPr lang="ru-RU" dirty="0"/>
              <a:t>Шамсутдинов М. И.</a:t>
            </a:r>
            <a:br>
              <a:rPr lang="ru-RU" dirty="0"/>
            </a:br>
            <a:r>
              <a:rPr lang="ru-RU" dirty="0"/>
              <a:t>Студентка Ценина О. А.</a:t>
            </a:r>
            <a:br>
              <a:rPr lang="ru-RU" dirty="0"/>
            </a:br>
            <a:r>
              <a:rPr lang="ru-RU" dirty="0"/>
              <a:t>3 курс 1 группа МПФ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399" y="1604963"/>
            <a:ext cx="1150982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Обман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как способ достижения </a:t>
            </a:r>
            <a:r>
              <a:rPr lang="ru-RU" b="1" dirty="0" smtClean="0"/>
              <a:t>желаний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44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ÐÐ°ÑÑÐ¸Ð½ÐºÐ¸ Ð¿Ð¾ Ð·Ð°Ð¿ÑÐ¾ÑÑ Ð²ÑÐµ Ð²ÑÑ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Ð²ÑÐµ Ð²ÑÑ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p.userapi.com/c851532/v851532744/64403/trIbpG4hc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8784"/>
            <a:ext cx="10507378" cy="4129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27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96413"/>
            <a:ext cx="10783529" cy="192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Ложь</a:t>
            </a:r>
            <a:r>
              <a:rPr lang="ru-RU" dirty="0"/>
              <a:t> — это успешная или безуспешная намеренная попытка, совершаемая без предупреждения, </a:t>
            </a:r>
            <a:r>
              <a:rPr lang="ru-RU" dirty="0" smtClean="0"/>
              <a:t>цель которой - сформировать </a:t>
            </a:r>
            <a:r>
              <a:rPr lang="ru-RU" dirty="0"/>
              <a:t>у другого человека убеждение, которое коммуникатор считает </a:t>
            </a:r>
            <a:r>
              <a:rPr lang="ru-RU" dirty="0" smtClean="0"/>
              <a:t>неверным.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993117"/>
            <a:ext cx="10515600" cy="133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9386" y="2200854"/>
            <a:ext cx="2774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rgbClr val="222222"/>
                </a:solidFill>
                <a:effectLst/>
                <a:latin typeface="Calibri (Основной текст)"/>
              </a:rPr>
              <a:t>©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Calibri (Основной текст)"/>
              </a:rPr>
              <a:t>Олдерт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Calibri (Основной текст)"/>
              </a:rPr>
              <a:t> Фрай</a:t>
            </a:r>
            <a:endParaRPr lang="ru-RU" sz="2800" dirty="0">
              <a:latin typeface="Calibri (Основной текст)"/>
            </a:endParaRPr>
          </a:p>
        </p:txBody>
      </p:sp>
      <p:pic>
        <p:nvPicPr>
          <p:cNvPr id="3074" name="Picture 2" descr="ÐÐ°ÑÑÐ¸Ð½ÐºÐ¸ Ð¿Ð¾ Ð·Ð°Ð¿ÑÐ¾ÑÑ Ð¤ÑÐ°Ð¹ ÐÐ»Ð´ÐµÑ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24074"/>
            <a:ext cx="2682874" cy="3517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39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Определить, насколько </a:t>
            </a:r>
            <a:r>
              <a:rPr lang="ru-RU" dirty="0"/>
              <a:t>легко студенты пойдут на обман в проходящем исследования по утомляемости, если предложить им уменьшение часов по длительному предмету?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343" y="3260338"/>
            <a:ext cx="6383314" cy="2916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ая выноска 6"/>
          <p:cNvSpPr/>
          <p:nvPr/>
        </p:nvSpPr>
        <p:spPr>
          <a:xfrm>
            <a:off x="3216729" y="4312250"/>
            <a:ext cx="2879271" cy="812800"/>
          </a:xfrm>
          <a:prstGeom prst="wedgeRectCallout">
            <a:avLst>
              <a:gd name="adj1" fmla="val -20833"/>
              <a:gd name="adj2" fmla="val 87500"/>
            </a:avLst>
          </a:prstGeom>
          <a:solidFill>
            <a:schemeClr val="accent2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Пары сократили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Проведение эксперимента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96907" cy="67974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Проведение первого </a:t>
            </a:r>
            <a:r>
              <a:rPr lang="ru-RU" dirty="0" smtClean="0"/>
              <a:t>теппинг-теста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107" y="2055813"/>
            <a:ext cx="4998102" cy="3606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07" y="2055813"/>
            <a:ext cx="4998102" cy="3606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811" t="4387" r="3926"/>
          <a:stretch/>
        </p:blipFill>
        <p:spPr>
          <a:xfrm>
            <a:off x="914400" y="3701142"/>
            <a:ext cx="5457372" cy="258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45460" y="2297339"/>
            <a:ext cx="6096907" cy="67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  Проведение второго теппинг-теста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52720" y="2700405"/>
            <a:ext cx="6096907" cy="67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  Анкетирование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«П»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2641600"/>
            <a:ext cx="9564915" cy="2481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67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группы «Д»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2" y="2322806"/>
            <a:ext cx="9564915" cy="2481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5" y="365125"/>
            <a:ext cx="10170886" cy="5602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75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 эксперимента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виду того, что в контрольных группах «П» участники нарушили ход эксперимента, невозможно достоверно точно определить среднее значение усталости, для того, чтобы обнаружить ложь в опытных </a:t>
            </a:r>
            <a:r>
              <a:rPr lang="ru-RU" dirty="0" smtClean="0"/>
              <a:t>группах.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связи с этим изучение анкет было решено остановить, поскольку невозможно узнать является ли данная анкета анкетой лгуна. </a:t>
            </a:r>
          </a:p>
        </p:txBody>
      </p:sp>
    </p:spTree>
    <p:extLst>
      <p:ext uri="{BB962C8B-B14F-4D97-AF65-F5344CB8AC3E}">
        <p14:creationId xmlns:p14="http://schemas.microsoft.com/office/powerpoint/2010/main" val="11410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Ð°ÑÑÐ¸Ð½ÐºÐ¸ Ð¿Ð¾ Ð·Ð°Ð¿ÑÐ¾ÑÑ Ð¾ÑÐ°Ð½Ð¶ÐµÐ²ÑÐ¹ ÑÐ¾Ð½ Ð¾ÑÐ½Ð°Ð¼ÐµÐ½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ÐÐ°ÑÑÐ¸Ð½ÐºÐ¸ Ð¿Ð¾ Ð·Ð°Ð¿ÑÐ¾ÑÑ ÐºÐ¸Ð±ÐµÑÐ»ÐµÐ½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png;base64,iVBORw0KGgoAAAANSUhEUgAAAMoAAAD5CAMAAABRVVqZAAAAz1BMVEX///8AAADS1dXW2dnZ3NzRMjnb3t7Q09PAwsLIy8v7+/ucn5/4+PjO0dHGycmho6Pj4+M1NTV+gICIioqUlpY6OzslJSUeHx9YWVl7fX0qKytPUFCoqqrv7+9qamoxMjK1tbVKS0sXFxeOkJAODg5gYGBERUW4u7t1dXWvsbFeX18/QEASExMaGhraMjoAFRQcKChKMjNrKi1oOTrILTRzFxyFj4+WNTmsKC5SMDHCRElcMDJIAABmX1+0PEBgAABTQ0QOHx9wIiXNO0FzDBPV58SpAAAZb0lEQVR4nM1daZujunJuWRqB2ztgGwzGa9tgd0+Sm5zsyc32/39TWAwWkkoSmJ459eGcZ9wY86Laq1R6e/sOeqfT/cgN4nB3Rg/6WvpJ4HrX4fxbfvEbaGuP4mX25Oednzin0Sy9VpSOTk4cbnJYl3hkz99/96MqaGx5YYbhEHjXqUUoIVggkn08maaeE64yQKfrn3KFyOiSPZyTTnCOYKCiEpN19eIdQnH654Jjxwgt3GuOQgmCQ0TIIHWyN5Bcx78bQUk5jtvMom1gNPDsgzW6zLa/Gwd1ch7JlqMDjCccap8OaPNb0eyXKIwGL+Go0ViZsF3S36PWxieEgmkPOCo4ZOiuUfDrtcDYRWfvNcaSoKF2gpbXXwpk66Jd1DOOEgzBow2a/TI+y1bka/YdQEo0NL0j79eASRHyOmleYzDkekPe9wMhC5QMvhNIAYbaFzT7ZiQOuk/J92GwKhqQ6wJNvxHIMOMt+j1Lkj0+pvPtdvyg7XYbIf/brKaDwuG3LIllkflYlPRt8E1cNl99z5JYFgVf/mC3+4aFSdHGZpaED0U6Axmog7ARivpGkqCkNCW5M4sHlp3OnhTtp1b+cWtA1kD70ufrsF8j46MZzVHgYerF92Me1q5rKv6JLsnIbufKGADJKUE9OmbjDbpSgq9u+Ik2vutF0+lkQGsi2BpmYW6SBfVxZBnLk2X6hPv+1PL2vMOT0Q0h/3S1yphdeC5cRoXBCoWpERgLm8eOc5T2g2SeBXkHtHSuemnI4NhZNHbSS43xkpS0HPWBhGZysDpNTCPeDM0oU9saobHa6tiP0+tIMEKJDbGMXB1jMjt+RQo2s3B7pZS87GBu0WEif8NZFIvtdOQ6QeC4p8geMOuGsZd5BhAWi3Z5kuRFA/OO7lLGwoTug13Gef5HEjhOcrsgtAtSUqPGgzjX31IkHXXrh/0SlM1GDiTy0TmeTSkhhUbL/kutNFggP6qR0xTFstfQWkxqurxiX3wkiU2w5aKja1Oe7zKOm3hL5FgP/wZPlhuRybojeXu/d0fioqmIhGbOdwqp5SxoilFg4Qe2GNncdS8gyZTpR9dv7lEqQeKgvcoGYjJMahc6v7gRFryEJHMuO5rKOXLF6IQGaKIzMGR42T1iTXpCKXOTF5Fk4tLpBu/IFzVQ9potvanEdIRGtMJyrb/wMpK3eScW+/gUn5l4MumRgRlu4se6PAXudSRZJDts/51IkNjsAVPmFWuwYP9hkWiMcG9I3sbttdgcnQRBwUM0M4/tabAqNTldhjmzdbWMHHn7tt9YHMSHxutEbr8BLKdVGXdOcv3RzVuR0Lrl9SOJnqIf9zZIcjFZlFhyvsQ9IXk7tcuPb9FMQEJOyGqFJBeTgrUGNNl08IUBGq9aXX4IhfePr8Yiz8C/P0xTnwmtD9Li4j2aCE+FJXrAgEr8eIb6K50OE/Nrx5KnprdDO0F5vIAUPbSY0xuUt7U5swZfoh4etRaUxyuIA1JC6i/N6BgHLnPRi8wsStQxAWmVppYu3d6gDG6mV/qhsCjk8tGFvYq34BUWCkc9SoupaZmIblbmenUEkoM4F5JPe1Ri8cTsuk3CLwqeygIXYyijQrNjt62ZhmlvxqxXURHTZdyVvQosaJj/b4ja2AMlbZdGl30F/KJk7NVNe1XfD5x8TUmPgo9M1PFVlIru2utBU1RyWDuPQ0WxSdSycfhFoeHtFfbK77DZZ+8C2/2ZlplBqtIWJCXzOV5ir/wWblB4L2jfFxTLwLIsBPVlodGrBUh8XeXrSsIWzpOaxkh7yQTxOTgSL18vCpc6rE91rJd7nzfqnVx7gcg9t0uZwe8Niq+L5LbCc9PNSyalgpKcSrnvKyh+S/aaCxw+4u3sEHO38YpMUsa+fUGJdJUjMQxGXh9NBzi65FBofzV4W6NBUsRJOHFWPbBXLnG7/D702FtrFNW4LkveZ5m84kayNP0qnONFb67Lu1qDUN67J3GnIFhCw3PhhfVnWN7UUFzOgmQaR8y1doSSe3Z4fru7/gqhzcfs5UzlUekE8SJOfUkqvzsUYifoSYfXCotvB9XLGHLuV4+LMph+EswCyWm3fwVKonoVCZfGox9iXq8j4f1y+IUE+nqh3WMYK/7IG5VhHy7LA8pMAqSg7oZmCWc9phx/EWfX16IM8AlAgtCqq8zsYXvP8xfux9AXRD5AKAgtOoJZgDqsDEvqdhWcvpAvEqAsFVAQunQqWAwOwB+ykAITMtlHUXq1801Zwb2/5lVLiSSjWxc7E+zln3ub+T5ZVbf+8oPdR29QskBFS3GHuB/Id95jn7u53xsUEuuhIOS2BjOVVr7nknv3BoWaIMnBtM0qhzIhcyV37susZBrElFpu9iCh+Nm79CX1BIXejKEg1K5HUuKJSd9bXyZy2AJJRm32FF3FWO4uvWk/3iQJ2kFB6GSsALYCh8mEHvXFYS0XpaDAFMyO/8CT33DVhw6jRppYoNjMA1jy3PgJ3K+HyB5fOyHJ6G7SNRFz+nsAvprXl4UsukLJfI6ZxtC8j91bHCeBm1a5QplRKUnsRGhJ+SZjzfOGvg9FM5nQwPlM4h2YCwflh2foRi/7+Tr2+hqVhsGL+XC5prvc07xyznYpWgT+qc1rHIYn8FvK6RlDzobbC3CRLwGCd9xFj10hgP4q6CXBxwP+Fxv0xb7vZAzyubh5RQhKq0tUgvlSTg9DL7qgFSvT9D/+/d8cwMFZc8I/Fm5bCdRW9XsvWHyMD8o7s2sy/ePHz5//8Pd/K78yaELZc39+Rsa28ge7N4QM5N5QRazfuP3Lzx85/R1wbbOWwb17pqUJVsUFdVwWYq/V92UfLvhR0r8C127GMBQWpjqFIOubNiA6Ut8VsTn98R/lovz4+S/A1Y1mssnjw9Uyie4syLHmN9G+/bIQSxuiDJhHuP7zY1V+/BN0OZtgyt/SLbInlJJpw8mfQN+uaNHWtmDsqc1JTqwb+I8Vkh//+TfQ9YyrvMidgLIduwlFnw1J5gTYQSgFQkcr7S0LUdnOKZ5kNLj9rKD8Lwjl2fSNs39VP2Y3GrMMfPB1+JF4s3RabK9TgsLEOkFudoOOTuA4njeLMkrvNZQf8Ddqo5+xUVjtOrEbOWelQS7o5DlJuCmecHXxk9MosocTXM1nerIVplZkHJywj5AYrAp6Vpc8FO6LJ8A43bP30f7ojFYjpOzUcxP/XgzG+lqEietFtj0hxebbiT1zDqY4OCgmsjIjVh2MlRm7TXiaeKwqVtv6jNynMq7mYg0mw/3Mcx4Oz3pxWWxMxKNBbJsbo8EgfZF3C9c7LZ7PvGQDZ50CA5ywHBQYsZkQq3rG/6ezK0HxFDWL1a7Lgl1c3qHhSRF8Yd13VdTo3Ekqaw8sysN7eob7jyKH31BgKg8/I6GniiWi+bKSWN0z/59yWYBFqWoKFicW+K2RpNB4YOrtULR1ioshls2vf/zM6C//Lb3wq9p/Yj29lMzir/nwEgxEC5Lsx2liUX9dSRv2MSb/9de/JsDN6tw1sy9pHImdIaHy57SxPX2BxxYse4TvEK+Pnq+TzVmchJhfHVToPXw6647l/Ax14/n2IL+osSeLfXKhfVJp7D91QIqOsYyG+5N6eQEK7YL9STiCkkyNZhWLXUfKN8wobdtSH6vgnC3ONPda8sEU7WmZxBvFnxt6p7kdccaVlo+qnzGo4eH8dZZdY5jgfbcEMUxcW0RTPm5bcyhKq1JSUWesVy/zjF19rGJOQldq49nfm7VIOMeZkdCeL4GS+3bs6mWBl/L1tKEj37hpNZ79zWr4+Co+RY4+2iK5uDfT5HigTRQbkrAXwOJSYhGrnpVJCgMGwwvJdcTW5D7MSNwLIGxDZivkoYq1DYoSOA/JhPIYphqHyIgkfcFCYp+Z7aT0PMRNXyKU/DqJU0BfcZtL8mS/zkN5f2bHlW/PwK4UQYtsfwueKsVQT9IqAi8smVddW0pl6u1LvyhFmvYqG1aBLX3aQEXS/T+SPft1qkKdMR5qoRR8dE8iyWQwbL2yLoBTLikcVeXkAVLJvXZn1LOpyJ9hYefe8AVzCfy0pHA8fqRhx0oo2so9Zhj07Ay5pcHqNVfREfhlUVje3pzHZ0eVbdY6YbipNhJuvibRZcFBgmpUsgEXg335f1VbIzprR7bwIXE8aYBp1arDEmgHZJsrHQMVpm2kknStBY08rDa7DhDYK2RJunkeZbHJS8JC+N6+jI4R8xi4a8TMZa2KWZB5xlqmwx6r8o5U5amFzkgOXYlvHTIzOrq2UzT2/ZGJd7svFhc/GF0Fg/82ecjKm69MvWuH6RAcSWLhtH4FLXr0GsRGwoRVLp8xLy5xxXPqAotBIxVu7oEo6RnqkIP58yf2JKouf2ZaBC6+Neqsdp203SJVSG7UqpcZR4/no1qP46kxEjdzgHCdw6m2aBKJn7ipdyaQhEmoXZTZBcNmUEz33Lu7VF8kppHYo4KLp6X0PuYMQQ3XSR5Sjt07m+ZMzyodpgm/nkAxnTb5rK4tE7MIOalHCk5KR3RlPyZ0AHSOY3RB7ESEd6R0YdUbI0/W01nBZOKyK1wpISPJD22mkGM9bnPKbq5U5/fz/o0ldf7qpOKwzALG7IDNRvS4rhZUz2Kb5th9XDVcLlJKn805d17+Vwtu68dcuSxr1eC8QqQPz+egDcU8ra4jmtzlSJiWWDuii7hi/yQ3jk0dEAqt7L7SjCk2qVeta+vTY2Qobiwwc6Eib3F2JSVnItiIOhcZFaJ3ehsfmt1LBWGkwqLob2O68MpBro1OXCbLoQgpnYH0/nyrImvkPT8qMESSDV83ZbJHHLBVPyGbjAhT2nyXbF8cHkh57Oha0Itq8qp8I7XkYJA5UmGBNxJzumkxa3By82sySxcrZwUzF0Ibuz5EiO5SZVvAipFSzfJZNDJsBC8bZ+gqtysyS74HkLy9JeLMHiTx1ms6gz83VYRWQnSO6XBU/MzXIvYy0cIRUroSlQ73Ve3GXsB/cv1UsRicB6cTDyqcSZ8u096DvKukUFpTTUoHF7fWbAS1fT4Y2ylVv6KSh8lVWlWRZn9ye8FY9bM6pZObLf25EnN+2qmtlHxlZ6u830haBmhCoQdNrQB7JttZ3+/cZKpP5bJohrlgmvJfl7Yoc6viqLPSxlM3uQHU3kbZuKlrzy/OTNJ+gYMSqfbGtZmk35wYNkfKDme53pwwPkfGZ4zQ7KTLyEFRyX27QaiX5r+UUKQ1ApyeT8zAdswU8eXZwCaUAQFTuRZpt7PQbwT86VpdrJZoscKKPb18Nu0qF2geCiT3rafsNneuviO1K76RPFnpTl5mJZ+xUZJcT3BQALm3aNsxqNai+e/TTt2xLXZP12HFqogm2QyyvD2ZhxIhiQgqlmS83YqMNx7sPzilPdYsC3KE32XyqMGUsjGk3KjyUKbP8KwGAiqueZlx2yxv3r6CO8azwnfivxOdNZXdEc8Oje3B/pWBIldNHJR8dhAHGVJc44hzkD7vcXyo2EhwxDIlpukSTjks4E5noNOHh0JCTu4B5hLmjXAk4t/qWIwbez+gUI0O2FPJQ8EB56pJmctWt3plSlT2JXTQfKu5LrJMfkEboBOWh8LZe5nmijTbR1AzWq5ppLb5PBZwKoAhlMGwkWCXIDFpnQOmVARHHZZRwzAAFwG5ZgEKa+8ldUazMgA0sjVeHzTfZM4iwdBLM4bylHtRdxlWy+FZYfFaV93ZXOsGMGgPpymDYacOhfg69rbBvIflbrdZfclSEIqjsk6f2nx1UqXwMHABkKURocyq0i2vhhvrXR+F956fWTif08HQrrIYyvMMNsqGtweYPaYUp5BNPUqRiFAyuX8Y06akzBv6VzKD4q3e6ak8v8ywa2ilYmUza5+3LlVyzz5Bs24NaKiynf0i/2NF6PWeQSMfbMDG98wzNk0iyEFF8lYzAPKF/vSK5NUyyapUfv6TwTimWIEef24J5Lz3pM6jC55kFK8MCnX+qNNVks2/R9jlzzFLDT1DW2S0+UxF8tKyBEod35fNhFveEuzhx5zrFyUTlpehGMX2xUeV3BccJs4XGU0Bt/+dXpHBPPHXu7hNMi7lYlwquSewx3WIY8cbzaJo5HluEMf+QzEYHF0ET4wzJoM8WPlRHd9b29bqxiDB1IPcS9NCMihMfN+25cpkuujEXFgOwOfS7L8Miv00p1TZnSaSSYppq2ytYigBBwFJB21LoDTzepqfuyfOKL1eI8+JV82d7jCZQfGnBJ4EJHNd8jLDnB8vzuT1VAOS4pTr/TY8eg0ZeJT5nlzFz0vKfjjK3LYFJ0U4qPN6ioKgmFN525sduLEyglI8E9QrIekdLyM1zhFg5B5D7Y8bqVHfGOWVLyYM9rDoBIAtOa5NCuWZ14NmiQHTqWUD6ERSVVlretSAoR244kYLKRQmr0ek2hiWichkAreRVqwGuEMvUxB8OZSn3EvHhqoe1zWYvBWbMNi6fkR5NkCYsS+H8pR7aXitFO5AP0g4NjKR1WuHOtb5dD4ApY7vpV3J0CzWkk5a4xIbxZF1fAXNLuUkXw4lz+uVf5brYrWemqmGNBdQ9NnNxkNBO6KaWAAolZ8P6GLNlOBUo8eUW0hrYuIryOhfiR5KJfdYrj4k1rFBtmyEWFsoN7avGdDf7BnR0Ko85B7IQGsPBoqUp9KZQbk0XjlQ0Ej4ErIIZVae40qBrJrW10pUaZcPIyjNliRoINiqZjIAStW3AxWe9CO1VRlKMyj86HPIR6h2tUBQBqXcQztE9M68rTAvN7MN55zhgIcwl62eEJQyvgdz6QYnkimC/NBIGYs+CNhR/DXKwEBQSrkHKxwGJ5IpRtQuzaAIzRCKAQ9r77F1QAKlyOuBdSekH9g6geVJmdp+kjjrnNgKl8cdAVCKAwdg9tR3hW1hp1PZefwkSQCPJwfNlyRiX9h7ChaCdUYyI1g1KHv2GJJVhGRtuCx5VGj3LuSegn6fgdzDVtJwVeRlFLJXhwiXk02bHcaF3CtyFNrI9x1cFfVWI4bkk0/xQJepXQcpIUx5NovvVbNptcd2zkFZIcp9eQxBPZX0qt/XfTvtB4823TyvB+vi7Gd0vou1h/4yNF0VsAMZm+2IPCTefmhRMkfpXJGodrEGSwpWJG1TKIqTJ7Blms0+Lvz4K4wV6xgT2T5ohsQRSDVI02okUJ9/iP+0ZQ4YpLy4r8SSgA7ByXjmj7JRGFPbKAulpWKOpwoLHEkGxsMYNMOqhH153ehY3EyBBXYnzSKvnLQjXDGBOi7akIWVWMZwruJuzGAGk85JD+syK4dfgG2VcNHI1G8xmovUdUd0k+J9XjcApHsC5/3Uuz5ZMjk8B/czneroTAmWY4n2EBJjv0WjjSsO621s2GEkbznwwE4EbL4qZ4MTS03OXTKmj6lEYOBTm6bmq2I2HLzP+Wfo6AqNByGo22aGzmROJqcCKI9b60KXqPnscH7SbTFQwuTciV457EHJsNYA71u4KSxpMa3IQBsbnLfWiS5+HH/cDqvVGo4hwxarYjBELD8R9Fuw5PS1vKi6Km4toBhNbAdLv+qnXOwk+mK99OObn9Fhsbkvl18oVMWYTptxWEbnzXThsHW+lGd0Xq/Xx8/j8XO9uNyXB//O6iTfuarzfWkbKMIOFCmHtR98ugoPWzq5zrxTHN4XBe0OiTvbTzCZb8c5KUGUtAVN5NWOPDc+sMlL7RCxbhy2uRhV5bUUAstyth6zzJmasNkpQG3nOO0u6lqWMUFNVHWrPcMwBtMpB+2G7GS0uAtDfruSL4/ta83LxCBmB0u2G0m1XOrqvua0lecp6hVgDrHdmM3faXOA3HLR3+neeQ+vzAWsS8Js/s0MCtHti3nSfaGsk7YmV4al1lZs/4TZwTmKw4h5JJveDo9/kMybfbanM/OljLSx+USqw8qkn6gtFmFdnol7/GwCMzyTDSpl80jW7U7yNKOEx/LJTDB4GlEzbcwPdgQoPJu1EbalE2demB5CprBt5BvD7UlNJC+cSK6ma3NdmL47pp3t0yBTwS0kRL5uPsgLtF2wYJiCMKuQzGRFUQF+IjE577IzOUzViCkMsXk60yF1Og7zDVpAXqLh6rOSGCZBzJbbzLRxxmGa/fy6zU490AmtSi5jQxMmmDI9Gld9ju9NX3HsgeZhWTFubpWvyVAbqw/1vGn3OvVE9nq3bO7bZCye8amSBOawG4KPUe2bovWu0WzLJIKPxlDA8sTNZFdNb/Q+OibMHGmW8U1PxgVPavq1SHLygKEtxodKYjmH3c5t57b0QBG6PEbJs4bFVBsDHPbx+RuQZGQvNqNBPrSFMXjGB5XLCmDn21e7oUA9Eo4zPiOYOb/YVBtnJKQ/vnyzbSjfRFvvc+cxfH8xPrVUKICtw0XbqUB909RHq02V0l2ZMphQnliHwrnuv4HG1wR9rnZFfUx7YsMTSwPJKlTOMPiVREcXtN7skG0sLI0C2Oag3tHxi2lsByt0Gw3ZTjXVqsxYJD0lU3ukeXRD5w/visWuSAWH7S79pSB7JZofrHoPoiFVL0+dFFjc/6RICtra7h2h0IkmGOS3yuFZLvtMpn4PkSjYZKYm9tJJ0RrJIypjtvvCoHn4z0Dj+fUUZoZ9+eGO7GF90m+5S8XP60CrvpOp30vjuT1L8kLM1/IWuLP91R7mp0GPlnd0/I4U5C+g+cSOToFfD+1ZePqREq3p/wEbjeqGi97X2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png;base64,iVBORw0KGgoAAAANSUhEUgAAAMoAAAD5CAMAAABRVVqZAAAAz1BMVEX///8AAADS1dXW2dnZ3NzRMjnb3t7Q09PAwsLIy8v7+/ucn5/4+PjO0dHGycmho6Pj4+M1NTV+gICIioqUlpY6OzslJSUeHx9YWVl7fX0qKytPUFCoqqrv7+9qamoxMjK1tbVKS0sXFxeOkJAODg5gYGBERUW4u7t1dXWvsbFeX18/QEASExMaGhraMjoAFRQcKChKMjNrKi1oOTrILTRzFxyFj4+WNTmsKC5SMDHCRElcMDJIAABmX1+0PEBgAABTQ0QOHx9wIiXNO0FzDBPV58SpAAAZb0lEQVR4nM1daZujunJuWRqB2ztgGwzGa9tgd0+Sm5zsyc32/39TWAwWkkoSmJ459eGcZ9wY86Laq1R6e/sOeqfT/cgN4nB3Rg/6WvpJ4HrX4fxbfvEbaGuP4mX25Oednzin0Sy9VpSOTk4cbnJYl3hkz99/96MqaGx5YYbhEHjXqUUoIVggkn08maaeE64yQKfrn3KFyOiSPZyTTnCOYKCiEpN19eIdQnH654Jjxwgt3GuOQgmCQ0TIIHWyN5Bcx78bQUk5jtvMom1gNPDsgzW6zLa/Gwd1ch7JlqMDjCccap8OaPNb0eyXKIwGL+Go0ViZsF3S36PWxieEgmkPOCo4ZOiuUfDrtcDYRWfvNcaSoKF2gpbXXwpk66Jd1DOOEgzBow2a/TI+y1bka/YdQEo0NL0j79eASRHyOmleYzDkekPe9wMhC5QMvhNIAYbaFzT7ZiQOuk/J92GwKhqQ6wJNvxHIMOMt+j1Lkj0+pvPtdvyg7XYbIf/brKaDwuG3LIllkflYlPRt8E1cNl99z5JYFgVf/mC3+4aFSdHGZpaED0U6Axmog7ARivpGkqCkNCW5M4sHlp3OnhTtp1b+cWtA1kD70ufrsF8j46MZzVHgYerF92Me1q5rKv6JLsnIbufKGADJKUE9OmbjDbpSgq9u+Ik2vutF0+lkQGsi2BpmYW6SBfVxZBnLk2X6hPv+1PL2vMOT0Q0h/3S1yphdeC5cRoXBCoWpERgLm8eOc5T2g2SeBXkHtHSuemnI4NhZNHbSS43xkpS0HPWBhGZysDpNTCPeDM0oU9saobHa6tiP0+tIMEKJDbGMXB1jMjt+RQo2s3B7pZS87GBu0WEif8NZFIvtdOQ6QeC4p8geMOuGsZd5BhAWi3Z5kuRFA/OO7lLGwoTug13Gef5HEjhOcrsgtAtSUqPGgzjX31IkHXXrh/0SlM1GDiTy0TmeTSkhhUbL/kutNFggP6qR0xTFstfQWkxqurxiX3wkiU2w5aKja1Oe7zKOm3hL5FgP/wZPlhuRybojeXu/d0fioqmIhGbOdwqp5SxoilFg4Qe2GNncdS8gyZTpR9dv7lEqQeKgvcoGYjJMahc6v7gRFryEJHMuO5rKOXLF6IQGaKIzMGR42T1iTXpCKXOTF5Fk4tLpBu/IFzVQ9potvanEdIRGtMJyrb/wMpK3eScW+/gUn5l4MumRgRlu4se6PAXudSRZJDts/51IkNjsAVPmFWuwYP9hkWiMcG9I3sbttdgcnQRBwUM0M4/tabAqNTldhjmzdbWMHHn7tt9YHMSHxutEbr8BLKdVGXdOcv3RzVuR0Lrl9SOJnqIf9zZIcjFZlFhyvsQ9IXk7tcuPb9FMQEJOyGqFJBeTgrUGNNl08IUBGq9aXX4IhfePr8Yiz8C/P0xTnwmtD9Li4j2aCE+FJXrAgEr8eIb6K50OE/Nrx5KnprdDO0F5vIAUPbSY0xuUt7U5swZfoh4etRaUxyuIA1JC6i/N6BgHLnPRi8wsStQxAWmVppYu3d6gDG6mV/qhsCjk8tGFvYq34BUWCkc9SoupaZmIblbmenUEkoM4F5JPe1Ri8cTsuk3CLwqeygIXYyijQrNjt62ZhmlvxqxXURHTZdyVvQosaJj/b4ja2AMlbZdGl30F/KJk7NVNe1XfD5x8TUmPgo9M1PFVlIru2utBU1RyWDuPQ0WxSdSycfhFoeHtFfbK77DZZ+8C2/2ZlplBqtIWJCXzOV5ir/wWblB4L2jfFxTLwLIsBPVlodGrBUh8XeXrSsIWzpOaxkh7yQTxOTgSL18vCpc6rE91rJd7nzfqnVx7gcg9t0uZwe8Niq+L5LbCc9PNSyalgpKcSrnvKyh+S/aaCxw+4u3sEHO38YpMUsa+fUGJdJUjMQxGXh9NBzi65FBofzV4W6NBUsRJOHFWPbBXLnG7/D702FtrFNW4LkveZ5m84kayNP0qnONFb67Lu1qDUN67J3GnIFhCw3PhhfVnWN7UUFzOgmQaR8y1doSSe3Z4fru7/gqhzcfs5UzlUekE8SJOfUkqvzsUYifoSYfXCotvB9XLGHLuV4+LMph+EswCyWm3fwVKonoVCZfGox9iXq8j4f1y+IUE+nqh3WMYK/7IG5VhHy7LA8pMAqSg7oZmCWc9phx/EWfX16IM8AlAgtCqq8zsYXvP8xfux9AXRD5AKAgtOoJZgDqsDEvqdhWcvpAvEqAsFVAQunQqWAwOwB+ykAITMtlHUXq1801Zwb2/5lVLiSSjWxc7E+zln3ub+T5ZVbf+8oPdR29QskBFS3GHuB/Id95jn7u53xsUEuuhIOS2BjOVVr7nknv3BoWaIMnBtM0qhzIhcyV37susZBrElFpu9iCh+Nm79CX1BIXejKEg1K5HUuKJSd9bXyZy2AJJRm32FF3FWO4uvWk/3iQJ2kFB6GSsALYCh8mEHvXFYS0XpaDAFMyO/8CT33DVhw6jRppYoNjMA1jy3PgJ3K+HyB5fOyHJ6G7SNRFz+nsAvprXl4UsukLJfI6ZxtC8j91bHCeBm1a5QplRKUnsRGhJ+SZjzfOGvg9FM5nQwPlM4h2YCwflh2foRi/7+Tr2+hqVhsGL+XC5prvc07xyznYpWgT+qc1rHIYn8FvK6RlDzobbC3CRLwGCd9xFj10hgP4q6CXBxwP+Fxv0xb7vZAzyubh5RQhKq0tUgvlSTg9DL7qgFSvT9D/+/d8cwMFZc8I/Fm5bCdRW9XsvWHyMD8o7s2sy/ePHz5//8Pd/K78yaELZc39+Rsa28ge7N4QM5N5QRazfuP3Lzx85/R1wbbOWwb17pqUJVsUFdVwWYq/V92UfLvhR0r8C127GMBQWpjqFIOubNiA6Ut8VsTn98R/lovz4+S/A1Y1mssnjw9Uyie4syLHmN9G+/bIQSxuiDJhHuP7zY1V+/BN0OZtgyt/SLbInlJJpw8mfQN+uaNHWtmDsqc1JTqwb+I8Vkh//+TfQ9YyrvMidgLIduwlFnw1J5gTYQSgFQkcr7S0LUdnOKZ5kNLj9rKD8Lwjl2fSNs39VP2Y3GrMMfPB1+JF4s3RabK9TgsLEOkFudoOOTuA4njeLMkrvNZQf8Ddqo5+xUVjtOrEbOWelQS7o5DlJuCmecHXxk9MosocTXM1nerIVplZkHJywj5AYrAp6Vpc8FO6LJ8A43bP30f7ojFYjpOzUcxP/XgzG+lqEietFtj0hxebbiT1zDqY4OCgmsjIjVh2MlRm7TXiaeKwqVtv6jNynMq7mYg0mw/3Mcx4Oz3pxWWxMxKNBbJsbo8EgfZF3C9c7LZ7PvGQDZ50CA5ywHBQYsZkQq3rG/6ezK0HxFDWL1a7Lgl1c3qHhSRF8Yd13VdTo3Ekqaw8sysN7eob7jyKH31BgKg8/I6GniiWi+bKSWN0z/59yWYBFqWoKFicW+K2RpNB4YOrtULR1ioshls2vf/zM6C//Lb3wq9p/Yj29lMzir/nwEgxEC5Lsx2liUX9dSRv2MSb/9de/JsDN6tw1sy9pHImdIaHy57SxPX2BxxYse4TvEK+Pnq+TzVmchJhfHVToPXw6647l/Ax14/n2IL+osSeLfXKhfVJp7D91QIqOsYyG+5N6eQEK7YL9STiCkkyNZhWLXUfKN8wobdtSH6vgnC3ONPda8sEU7WmZxBvFnxt6p7kdccaVlo+qnzGo4eH8dZZdY5jgfbcEMUxcW0RTPm5bcyhKq1JSUWesVy/zjF19rGJOQldq49nfm7VIOMeZkdCeL4GS+3bs6mWBl/L1tKEj37hpNZ79zWr4+Co+RY4+2iK5uDfT5HigTRQbkrAXwOJSYhGrnpVJCgMGwwvJdcTW5D7MSNwLIGxDZivkoYq1DYoSOA/JhPIYphqHyIgkfcFCYp+Z7aT0PMRNXyKU/DqJU0BfcZtL8mS/zkN5f2bHlW/PwK4UQYtsfwueKsVQT9IqAi8smVddW0pl6u1LvyhFmvYqG1aBLX3aQEXS/T+SPft1qkKdMR5qoRR8dE8iyWQwbL2yLoBTLikcVeXkAVLJvXZn1LOpyJ9hYefe8AVzCfy0pHA8fqRhx0oo2so9Zhj07Ay5pcHqNVfREfhlUVje3pzHZ0eVbdY6YbipNhJuvibRZcFBgmpUsgEXg335f1VbIzprR7bwIXE8aYBp1arDEmgHZJsrHQMVpm2kknStBY08rDa7DhDYK2RJunkeZbHJS8JC+N6+jI4R8xi4a8TMZa2KWZB5xlqmwx6r8o5U5amFzkgOXYlvHTIzOrq2UzT2/ZGJd7svFhc/GF0Fg/82ecjKm69MvWuH6RAcSWLhtH4FLXr0GsRGwoRVLp8xLy5xxXPqAotBIxVu7oEo6RnqkIP58yf2JKouf2ZaBC6+Neqsdp203SJVSG7UqpcZR4/no1qP46kxEjdzgHCdw6m2aBKJn7ipdyaQhEmoXZTZBcNmUEz33Lu7VF8kppHYo4KLp6X0PuYMQQ3XSR5Sjt07m+ZMzyodpgm/nkAxnTb5rK4tE7MIOalHCk5KR3RlPyZ0AHSOY3RB7ESEd6R0YdUbI0/W01nBZOKyK1wpISPJD22mkGM9bnPKbq5U5/fz/o0ldf7qpOKwzALG7IDNRvS4rhZUz2Kb5th9XDVcLlJKn805d17+Vwtu68dcuSxr1eC8QqQPz+egDcU8ra4jmtzlSJiWWDuii7hi/yQ3jk0dEAqt7L7SjCk2qVeta+vTY2Qobiwwc6Eib3F2JSVnItiIOhcZFaJ3ehsfmt1LBWGkwqLob2O68MpBro1OXCbLoQgpnYH0/nyrImvkPT8qMESSDV83ZbJHHLBVPyGbjAhT2nyXbF8cHkh57Oha0Itq8qp8I7XkYJA5UmGBNxJzumkxa3By82sySxcrZwUzF0Ibuz5EiO5SZVvAipFSzfJZNDJsBC8bZ+gqtysyS74HkLy9JeLMHiTx1ms6gz83VYRWQnSO6XBU/MzXIvYy0cIRUroSlQ73Ve3GXsB/cv1UsRicB6cTDyqcSZ8u096DvKukUFpTTUoHF7fWbAS1fT4Y2ylVv6KSh8lVWlWRZn9ye8FY9bM6pZObLf25EnN+2qmtlHxlZ6u830haBmhCoQdNrQB7JttZ3+/cZKpP5bJohrlgmvJfl7Yoc6viqLPSxlM3uQHU3kbZuKlrzy/OTNJ+gYMSqfbGtZmk35wYNkfKDme53pwwPkfGZ4zQ7KTLyEFRyX27QaiX5r+UUKQ1ApyeT8zAdswU8eXZwCaUAQFTuRZpt7PQbwT86VpdrJZoscKKPb18Nu0qF2geCiT3rafsNneuviO1K76RPFnpTl5mJZ+xUZJcT3BQALm3aNsxqNai+e/TTt2xLXZP12HFqogm2QyyvD2ZhxIhiQgqlmS83YqMNx7sPzilPdYsC3KE32XyqMGUsjGk3KjyUKbP8KwGAiqueZlx2yxv3r6CO8azwnfivxOdNZXdEc8Oje3B/pWBIldNHJR8dhAHGVJc44hzkD7vcXyo2EhwxDIlpukSTjks4E5noNOHh0JCTu4B5hLmjXAk4t/qWIwbez+gUI0O2FPJQ8EB56pJmctWt3plSlT2JXTQfKu5LrJMfkEboBOWh8LZe5nmijTbR1AzWq5ppLb5PBZwKoAhlMGwkWCXIDFpnQOmVARHHZZRwzAAFwG5ZgEKa+8ldUazMgA0sjVeHzTfZM4iwdBLM4bylHtRdxlWy+FZYfFaV93ZXOsGMGgPpymDYacOhfg69rbBvIflbrdZfclSEIqjsk6f2nx1UqXwMHABkKURocyq0i2vhhvrXR+F956fWTif08HQrrIYyvMMNsqGtweYPaYUp5BNPUqRiFAyuX8Y06akzBv6VzKD4q3e6ak8v8ywa2ilYmUza5+3LlVyzz5Bs24NaKiynf0i/2NF6PWeQSMfbMDG98wzNk0iyEFF8lYzAPKF/vSK5NUyyapUfv6TwTimWIEef24J5Lz3pM6jC55kFK8MCnX+qNNVks2/R9jlzzFLDT1DW2S0+UxF8tKyBEod35fNhFveEuzhx5zrFyUTlpehGMX2xUeV3BccJs4XGU0Bt/+dXpHBPPHXu7hNMi7lYlwquSewx3WIY8cbzaJo5HluEMf+QzEYHF0ET4wzJoM8WPlRHd9b29bqxiDB1IPcS9NCMihMfN+25cpkuujEXFgOwOfS7L8Miv00p1TZnSaSSYppq2ytYigBBwFJB21LoDTzepqfuyfOKL1eI8+JV82d7jCZQfGnBJ4EJHNd8jLDnB8vzuT1VAOS4pTr/TY8eg0ZeJT5nlzFz0vKfjjK3LYFJ0U4qPN6ioKgmFN525sduLEyglI8E9QrIekdLyM1zhFg5B5D7Y8bqVHfGOWVLyYM9rDoBIAtOa5NCuWZ14NmiQHTqWUD6ERSVVlretSAoR244kYLKRQmr0ek2hiWichkAreRVqwGuEMvUxB8OZSn3EvHhqoe1zWYvBWbMNi6fkR5NkCYsS+H8pR7aXitFO5AP0g4NjKR1WuHOtb5dD4ApY7vpV3J0CzWkk5a4xIbxZF1fAXNLuUkXw4lz+uVf5brYrWemqmGNBdQ9NnNxkNBO6KaWAAolZ8P6GLNlOBUo8eUW0hrYuIryOhfiR5KJfdYrj4k1rFBtmyEWFsoN7avGdDf7BnR0Ko85B7IQGsPBoqUp9KZQbk0XjlQ0Ej4ErIIZVae40qBrJrW10pUaZcPIyjNliRoINiqZjIAStW3AxWe9CO1VRlKMyj86HPIR6h2tUBQBqXcQztE9M68rTAvN7MN55zhgIcwl62eEJQyvgdz6QYnkimC/NBIGYs+CNhR/DXKwEBQSrkHKxwGJ5IpRtQuzaAIzRCKAQ9r77F1QAKlyOuBdSekH9g6geVJmdp+kjjrnNgKl8cdAVCKAwdg9tR3hW1hp1PZefwkSQCPJwfNlyRiX9h7ChaCdUYyI1g1KHv2GJJVhGRtuCx5VGj3LuSegn6fgdzDVtJwVeRlFLJXhwiXk02bHcaF3CtyFNrI9x1cFfVWI4bkk0/xQJepXQcpIUx5NovvVbNptcd2zkFZIcp9eQxBPZX0qt/XfTvtB4823TyvB+vi7Gd0vou1h/4yNF0VsAMZm+2IPCTefmhRMkfpXJGodrEGSwpWJG1TKIqTJ7Blms0+Lvz4K4wV6xgT2T5ohsQRSDVI02okUJ9/iP+0ZQ4YpLy4r8SSgA7ByXjmj7JRGFPbKAulpWKOpwoLHEkGxsMYNMOqhH153ehY3EyBBXYnzSKvnLQjXDGBOi7akIWVWMZwruJuzGAGk85JD+syK4dfgG2VcNHI1G8xmovUdUd0k+J9XjcApHsC5/3Uuz5ZMjk8B/czneroTAmWY4n2EBJjv0WjjSsO621s2GEkbznwwE4EbL4qZ4MTS03OXTKmj6lEYOBTm6bmq2I2HLzP+Wfo6AqNByGo22aGzmROJqcCKI9b60KXqPnscH7SbTFQwuTciV457EHJsNYA71u4KSxpMa3IQBsbnLfWiS5+HH/cDqvVGo4hwxarYjBELD8R9Fuw5PS1vKi6Km4toBhNbAdLv+qnXOwk+mK99OObn9Fhsbkvl18oVMWYTptxWEbnzXThsHW+lGd0Xq/Xx8/j8XO9uNyXB//O6iTfuarzfWkbKMIOFCmHtR98ugoPWzq5zrxTHN4XBe0OiTvbTzCZb8c5KUGUtAVN5NWOPDc+sMlL7RCxbhy2uRhV5bUUAstyth6zzJmasNkpQG3nOO0u6lqWMUFNVHWrPcMwBtMpB+2G7GS0uAtDfruSL4/ta83LxCBmB0u2G0m1XOrqvua0lecp6hVgDrHdmM3faXOA3HLR3+neeQ+vzAWsS8Js/s0MCtHti3nSfaGsk7YmV4al1lZs/4TZwTmKw4h5JJveDo9/kMybfbanM/OljLSx+USqw8qkn6gtFmFdnol7/GwCMzyTDSpl80jW7U7yNKOEx/LJTDB4GlEzbcwPdgQoPJu1EbalE2demB5CprBt5BvD7UlNJC+cSK6ma3NdmL47pp3t0yBTwS0kRL5uPsgLtF2wYJiCMKuQzGRFUQF+IjE577IzOUzViCkMsXk60yF1Og7zDVpAXqLh6rOSGCZBzJbbzLRxxmGa/fy6zU490AmtSi5jQxMmmDI9Gld9ju9NX3HsgeZhWTFubpWvyVAbqw/1vGn3OvVE9nq3bO7bZCye8amSBOawG4KPUe2bovWu0WzLJIKPxlDA8sTNZFdNb/Q+OibMHGmW8U1PxgVPavq1SHLygKEtxodKYjmH3c5t57b0QBG6PEbJs4bFVBsDHPbx+RuQZGQvNqNBPrSFMXjGB5XLCmDn21e7oUA9Eo4zPiOYOb/YVBtnJKQ/vnyzbSjfRFvvc+cxfH8xPrVUKICtw0XbqUB909RHq02V0l2ZMphQnliHwrnuv4HG1wR9rnZFfUx7YsMTSwPJKlTOMPiVREcXtN7skG0sLI0C2Oag3tHxi2lsByt0Gw3ZTjXVqsxYJD0lU3ukeXRD5w/visWuSAWH7S79pSB7JZofrHoPoiFVL0+dFFjc/6RICtra7h2h0IkmGOS3yuFZLvtMpn4PkSjYZKYm9tJJ0RrJIypjtvvCoHn4z0Dj+fUUZoZ9+eGO7GF90m+5S8XP60CrvpOp30vjuT1L8kLM1/IWuLP91R7mp0GPlnd0/I4U5C+g+cSOToFfD+1ZePqREq3p/wEbjeqGi97X2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399" y="-45614"/>
            <a:ext cx="4095002" cy="6903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276" y="4510087"/>
            <a:ext cx="238125" cy="2571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262" y="5414962"/>
            <a:ext cx="238125" cy="2571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268753" y="7937"/>
            <a:ext cx="6483741" cy="8493012"/>
            <a:chOff x="10386265" y="-45614"/>
            <a:chExt cx="6483741" cy="84930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6265" y="-45614"/>
              <a:ext cx="1805736" cy="848560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21776" y="-45614"/>
              <a:ext cx="1805736" cy="848560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04888" y="-41909"/>
              <a:ext cx="1805736" cy="848560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64270" y="-38204"/>
              <a:ext cx="1805736" cy="8485602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650245" y="-144463"/>
            <a:ext cx="6483741" cy="84926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1058963"/>
            <a:ext cx="12268753" cy="60829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 rot="20664304">
            <a:off x="1152525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10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Спасибо за внимание!</a:t>
            </a:r>
            <a:endParaRPr lang="ru-RU" sz="11000" b="1" i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0404 0.15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044 L 0.52565 -0.0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50287 -0.0053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46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(Основной текст)</vt:lpstr>
      <vt:lpstr>Calibri Light</vt:lpstr>
      <vt:lpstr>Gabriola</vt:lpstr>
      <vt:lpstr>Тема Office</vt:lpstr>
      <vt:lpstr>Социальный эксперимент:</vt:lpstr>
      <vt:lpstr>Презентация PowerPoint</vt:lpstr>
      <vt:lpstr>Презентация PowerPoint</vt:lpstr>
      <vt:lpstr>Цель исследования</vt:lpstr>
      <vt:lpstr>Проведение эксперимента</vt:lpstr>
      <vt:lpstr>Группа «П»</vt:lpstr>
      <vt:lpstr>Результаты группы «Д»</vt:lpstr>
      <vt:lpstr>Результат эксперимента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эксперимент:</dc:title>
  <dc:creator>PORTOBLE</dc:creator>
  <cp:lastModifiedBy>user</cp:lastModifiedBy>
  <cp:revision>26</cp:revision>
  <dcterms:created xsi:type="dcterms:W3CDTF">2018-12-12T21:40:24Z</dcterms:created>
  <dcterms:modified xsi:type="dcterms:W3CDTF">2018-12-17T20:43:09Z</dcterms:modified>
</cp:coreProperties>
</file>