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Мужчины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44-4F4E-928A-0C70407DC192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44-4F4E-928A-0C70407DC192}"/>
              </c:ext>
            </c:extLst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44-4F4E-928A-0C70407DC19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F44-4F4E-928A-0C70407DC19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Нейтрально</c:v>
                </c:pt>
                <c:pt idx="1">
                  <c:v>Пытались разбудить</c:v>
                </c:pt>
                <c:pt idx="2">
                  <c:v>Позитивно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7F44-4F4E-928A-0C70407DC19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74878934624696"/>
          <c:y val="5.3808178504183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051295610787942E-2"/>
          <c:y val="0.13337025212395148"/>
          <c:w val="0.96562499999999996"/>
          <c:h val="0.86440225981777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18-4896-9767-C094A7CC29A2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18-4896-9767-C094A7CC29A2}"/>
              </c:ext>
            </c:extLst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18-4896-9767-C094A7CC29A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18-4896-9767-C094A7CC29A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Негативно</c:v>
                </c:pt>
                <c:pt idx="1">
                  <c:v>Пытались разбудить</c:v>
                </c:pt>
                <c:pt idx="2">
                  <c:v>Нейтрально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18-4896-9767-C094A7CC29A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0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3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8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096" y="1328928"/>
            <a:ext cx="8469331" cy="2441492"/>
          </a:xfrm>
        </p:spPr>
        <p:txBody>
          <a:bodyPr/>
          <a:lstStyle/>
          <a:p>
            <a:r>
              <a:rPr lang="ru-RU" dirty="0"/>
              <a:t>Социальный эксперимент:</a:t>
            </a:r>
            <a:br>
              <a:rPr lang="ru-RU" dirty="0"/>
            </a:br>
            <a:r>
              <a:rPr lang="ru-RU" dirty="0"/>
              <a:t>«Вторжение в социальное пространство»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39" y="5452913"/>
            <a:ext cx="3080467" cy="1096899"/>
          </a:xfrm>
        </p:spPr>
        <p:txBody>
          <a:bodyPr>
            <a:noAutofit/>
          </a:bodyPr>
          <a:lstStyle/>
          <a:p>
            <a:r>
              <a:rPr lang="ru-RU" sz="1600" dirty="0"/>
              <a:t>Выполнили:</a:t>
            </a:r>
            <a:br>
              <a:rPr lang="ru-RU" sz="1600" dirty="0"/>
            </a:br>
            <a:r>
              <a:rPr lang="ru-RU" sz="1600" dirty="0"/>
              <a:t>Студент 3 курса 1 группы МПФ </a:t>
            </a:r>
            <a:br>
              <a:rPr lang="ru-RU" sz="1600" dirty="0"/>
            </a:br>
            <a:r>
              <a:rPr lang="ru-RU" sz="1600" dirty="0"/>
              <a:t>Ерш П.С.</a:t>
            </a:r>
            <a:br>
              <a:rPr lang="ru-RU" sz="1600" dirty="0"/>
            </a:br>
            <a:r>
              <a:rPr lang="ru-RU" sz="1600" dirty="0"/>
              <a:t>Студентка 3 курса 2 группы МПФ</a:t>
            </a:r>
            <a:br>
              <a:rPr lang="ru-RU" sz="1600" dirty="0"/>
            </a:br>
            <a:r>
              <a:rPr lang="ru-RU" sz="1600" dirty="0" err="1"/>
              <a:t>Драчиловская</a:t>
            </a:r>
            <a:r>
              <a:rPr lang="ru-RU" sz="1600" dirty="0"/>
              <a:t> И.В.</a:t>
            </a:r>
          </a:p>
        </p:txBody>
      </p:sp>
    </p:spTree>
    <p:extLst>
      <p:ext uri="{BB962C8B-B14F-4D97-AF65-F5344CB8AC3E}">
        <p14:creationId xmlns:p14="http://schemas.microsoft.com/office/powerpoint/2010/main" val="28882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-34546"/>
            <a:ext cx="5169408" cy="6892546"/>
          </a:xfrm>
        </p:spPr>
      </p:pic>
    </p:spTree>
    <p:extLst>
      <p:ext uri="{BB962C8B-B14F-4D97-AF65-F5344CB8AC3E}">
        <p14:creationId xmlns:p14="http://schemas.microsoft.com/office/powerpoint/2010/main" val="30722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290574"/>
            <a:ext cx="4925568" cy="6567426"/>
          </a:xfrm>
        </p:spPr>
      </p:pic>
    </p:spTree>
    <p:extLst>
      <p:ext uri="{BB962C8B-B14F-4D97-AF65-F5344CB8AC3E}">
        <p14:creationId xmlns:p14="http://schemas.microsoft.com/office/powerpoint/2010/main" val="22822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494" y="2938272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42490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5488"/>
            <a:ext cx="2675466" cy="597408"/>
          </a:xfrm>
        </p:spPr>
        <p:txBody>
          <a:bodyPr>
            <a:normAutofit fontScale="90000"/>
          </a:bodyPr>
          <a:lstStyle/>
          <a:p>
            <a:r>
              <a:rPr lang="ru-RU" sz="4400" b="1" i="1" dirty="0"/>
              <a:t>Введение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0432"/>
            <a:ext cx="10124778" cy="5376671"/>
          </a:xfrm>
        </p:spPr>
        <p:txBody>
          <a:bodyPr>
            <a:normAutofit/>
          </a:bodyPr>
          <a:lstStyle/>
          <a:p>
            <a:r>
              <a:rPr lang="ru-RU" sz="2400" dirty="0"/>
              <a:t>У каждого из нас есть свое личное пространство - запретная для других людей область вокруг нашего тела, в которой мы чувствуем себя в безопасности. Мы оберегаем наше личное пространство и допускаем в него только тех людей, с которыми знакомы лично, а главное, чем ближе к нам находится другой человек, тем в более тесных отношениях он должен с нами находиться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Нам не нравится, когда незнакомцы нарушают границы нашего пространства, это заставляет нас испытывать дискомфорт и другие негативные чувства по отношению к нарушителю. Нам не нравится даже, когда знакомый нам человек нарушает границы, отведённой ему пространственной зоны, мы встречаем такие выходки в «штыки» и пытаемся поставить нарушителя на место.</a:t>
            </a:r>
          </a:p>
        </p:txBody>
      </p:sp>
    </p:spTree>
    <p:extLst>
      <p:ext uri="{BB962C8B-B14F-4D97-AF65-F5344CB8AC3E}">
        <p14:creationId xmlns:p14="http://schemas.microsoft.com/office/powerpoint/2010/main" val="2677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353568"/>
            <a:ext cx="9912096" cy="594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Всего </a:t>
            </a:r>
            <a:r>
              <a:rPr lang="ru-RU" sz="2000" dirty="0"/>
              <a:t>можно выделить четыре основных горизонтальных межсубъектных зон. По классификации Холла они различались следующим образом: 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1) Интимная (1-46 см) -характерна для общения между родственниками и близкими людьми.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Персональная (личностная) (46-122 см) - это расстояние, в пределах которого говорящий предпочитает общаться с другими людьми в рабочей обстановке, на вечеринках.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Социальная (1,2 м - 3,7 м) -представляет собой дистанцию для общественных контактов формального характера, например, с незнакомыми людьми, на деловых встречах. Социальная зона предполагает взаимодействие с малой группой - примерно от семи до пятнадцати человек. 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) Общественная (3,7 м и более) - это расстояние между собеседниками, превышающее зону, зарезервированную для общественных контактов.</a:t>
            </a:r>
          </a:p>
        </p:txBody>
      </p:sp>
    </p:spTree>
    <p:extLst>
      <p:ext uri="{BB962C8B-B14F-4D97-AF65-F5344CB8AC3E}">
        <p14:creationId xmlns:p14="http://schemas.microsoft.com/office/powerpoint/2010/main" val="5725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4" y="2401824"/>
            <a:ext cx="9429834" cy="570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эксперимент было включено 24 испытуемых в возрасте от 18 до 25 лет (приблизительно), из которых 12 мужчин и 12 женщин.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9734" y="3581843"/>
            <a:ext cx="779001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 smtClean="0"/>
              <a:t>Ход эксперимента</a:t>
            </a:r>
            <a:r>
              <a:rPr lang="en-US" b="1" i="1" dirty="0" smtClean="0"/>
              <a:t>:</a:t>
            </a:r>
            <a:endParaRPr lang="ru-RU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9734" y="536005"/>
            <a:ext cx="779001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 smtClean="0"/>
              <a:t>Цель эксперимента</a:t>
            </a:r>
            <a:r>
              <a:rPr lang="en-US" b="1" i="1" dirty="0" smtClean="0"/>
              <a:t>:</a:t>
            </a:r>
            <a:endParaRPr lang="ru-RU" b="1" i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9734" y="1045021"/>
            <a:ext cx="9429834" cy="570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/>
              <a:t>Изучить реакции людей на вторжение в их социальное пространство.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734" y="1920240"/>
            <a:ext cx="779001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/>
              <a:t>Группы испытуемых</a:t>
            </a:r>
            <a:r>
              <a:rPr lang="en-US" b="1" i="1" dirty="0" smtClean="0"/>
              <a:t>:</a:t>
            </a:r>
            <a:endParaRPr lang="ru-RU" b="1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9734" y="4175760"/>
            <a:ext cx="9429834" cy="244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Эксперимент проводился в общественном транспорте, с нашим участием. Мы подсаживались к незнакомым людям и делали вид, что засыпаем, </a:t>
            </a:r>
            <a:r>
              <a:rPr lang="ru-RU" sz="2400" dirty="0"/>
              <a:t>тем, что клали голову на плечо и наблюдали их реакцию (нейтральная, пытались разбудить человека, негативная, позитивная).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47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2608"/>
            <a:ext cx="4065354" cy="609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2209"/>
            <a:ext cx="8596668" cy="5139154"/>
          </a:xfrm>
        </p:spPr>
        <p:txBody>
          <a:bodyPr/>
          <a:lstStyle/>
          <a:p>
            <a:r>
              <a:rPr lang="ru-RU" dirty="0" smtClean="0"/>
              <a:t>Из 12 </a:t>
            </a:r>
            <a:r>
              <a:rPr lang="ru-RU" smtClean="0"/>
              <a:t>мужчин </a:t>
            </a:r>
            <a:r>
              <a:rPr lang="ru-RU" smtClean="0"/>
              <a:t>3 </a:t>
            </a:r>
            <a:r>
              <a:rPr lang="ru-RU" dirty="0" smtClean="0"/>
              <a:t>отреагировало нейтрально</a:t>
            </a:r>
            <a:r>
              <a:rPr lang="ru-RU" smtClean="0"/>
              <a:t>, </a:t>
            </a:r>
            <a:r>
              <a:rPr lang="ru-RU" smtClean="0"/>
              <a:t>7 </a:t>
            </a:r>
            <a:r>
              <a:rPr lang="ru-RU" dirty="0" smtClean="0"/>
              <a:t>пытались разбудить и лишь 1 отреагировал позитивно 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90926537"/>
              </p:ext>
            </p:extLst>
          </p:nvPr>
        </p:nvGraphicFramePr>
        <p:xfrm>
          <a:off x="1901371" y="127120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9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6479370" cy="670560"/>
          </a:xfrm>
        </p:spPr>
        <p:txBody>
          <a:bodyPr/>
          <a:lstStyle/>
          <a:p>
            <a:r>
              <a:rPr lang="ru-RU" sz="3200" b="1" i="1" dirty="0" smtClean="0"/>
              <a:t>Результаты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90016"/>
            <a:ext cx="9173802" cy="5053811"/>
          </a:xfrm>
        </p:spPr>
        <p:txBody>
          <a:bodyPr/>
          <a:lstStyle/>
          <a:p>
            <a:r>
              <a:rPr lang="ru-RU" dirty="0"/>
              <a:t>Из 12 </a:t>
            </a:r>
            <a:r>
              <a:rPr lang="ru-RU" dirty="0" smtClean="0"/>
              <a:t>женщин 2 </a:t>
            </a:r>
            <a:r>
              <a:rPr lang="ru-RU" dirty="0"/>
              <a:t>отреагировало </a:t>
            </a:r>
            <a:r>
              <a:rPr lang="ru-RU" dirty="0" smtClean="0"/>
              <a:t>негативно, 8 </a:t>
            </a:r>
            <a:r>
              <a:rPr lang="ru-RU" dirty="0"/>
              <a:t>пытались разбудить </a:t>
            </a:r>
            <a:r>
              <a:rPr lang="ru-RU" dirty="0" smtClean="0"/>
              <a:t>и 2 отреагировали нейтрально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42128612"/>
              </p:ext>
            </p:extLst>
          </p:nvPr>
        </p:nvGraphicFramePr>
        <p:xfrm>
          <a:off x="2056384" y="999744"/>
          <a:ext cx="7685024" cy="535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1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Вывод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1809"/>
            <a:ext cx="9015306" cy="4529554"/>
          </a:xfrm>
        </p:spPr>
        <p:txBody>
          <a:bodyPr>
            <a:normAutofit/>
          </a:bodyPr>
          <a:lstStyle/>
          <a:p>
            <a:r>
              <a:rPr lang="ru-RU" sz="2800" dirty="0"/>
              <a:t>Исследование показало, что утром люди достаточно сильно реагировали на вторжение в их социальное пространство, пытались разбудить и проявляли негативные эмоции (возмущались, делали замечание). Что касается вечера, люди выглядели уставшими и реагировали нейтрально (могли просто проигнорировать или посмотреть и отвести взгляд). </a:t>
            </a:r>
            <a:endParaRPr lang="ru-RU" sz="2800" dirty="0" smtClean="0"/>
          </a:p>
          <a:p>
            <a:r>
              <a:rPr lang="ru-RU" sz="2800" dirty="0" smtClean="0"/>
              <a:t>Так </a:t>
            </a:r>
            <a:r>
              <a:rPr lang="ru-RU" sz="2800" dirty="0"/>
              <a:t>же можно подчеркнуть, что независимо от пола, возраста испытуемых и времени суток, реакция на девушку была более позитивная, нежели на парня.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26934"/>
            <a:ext cx="5205984" cy="6941314"/>
          </a:xfrm>
        </p:spPr>
      </p:pic>
    </p:spTree>
    <p:extLst>
      <p:ext uri="{BB962C8B-B14F-4D97-AF65-F5344CB8AC3E}">
        <p14:creationId xmlns:p14="http://schemas.microsoft.com/office/powerpoint/2010/main" val="42015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207264"/>
            <a:ext cx="4059935" cy="5413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02" y="1270000"/>
            <a:ext cx="4229862" cy="56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723</TotalTime>
  <Words>353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Социальный эксперимент: «Вторжение в социальное пространство»</vt:lpstr>
      <vt:lpstr>Введение </vt:lpstr>
      <vt:lpstr>Презентация PowerPoint</vt:lpstr>
      <vt:lpstr>Презентация PowerPoint</vt:lpstr>
      <vt:lpstr>Результаты</vt:lpstr>
      <vt:lpstr>Результаты</vt:lpstr>
      <vt:lpstr>Вывод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«Вторжение в социальное пространство»</dc:title>
  <dc:creator>Пользователь Windows</dc:creator>
  <cp:lastModifiedBy>Аудитория3</cp:lastModifiedBy>
  <cp:revision>14</cp:revision>
  <dcterms:created xsi:type="dcterms:W3CDTF">2018-12-17T09:40:56Z</dcterms:created>
  <dcterms:modified xsi:type="dcterms:W3CDTF">2018-12-18T07:23:15Z</dcterms:modified>
</cp:coreProperties>
</file>