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5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06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39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84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9825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59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9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09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19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4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80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41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374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013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98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453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73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4698" y="-463639"/>
            <a:ext cx="10212708" cy="164630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эксперимент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0250" y="3703104"/>
            <a:ext cx="7766936" cy="2079511"/>
          </a:xfrm>
        </p:spPr>
        <p:txBody>
          <a:bodyPr>
            <a:normAutofit/>
          </a:bodyPr>
          <a:lstStyle/>
          <a:p>
            <a:r>
              <a:rPr lang="ru-RU" dirty="0"/>
              <a:t>Подготовили:</a:t>
            </a:r>
          </a:p>
          <a:p>
            <a:r>
              <a:rPr lang="ru-RU" dirty="0"/>
              <a:t>Студенты 3 курса 4 группы</a:t>
            </a:r>
          </a:p>
          <a:p>
            <a:r>
              <a:rPr lang="ru-RU" dirty="0"/>
              <a:t>Медико-психологического факультета </a:t>
            </a:r>
          </a:p>
          <a:p>
            <a:r>
              <a:rPr lang="ru-RU" dirty="0" err="1"/>
              <a:t>Веремская</a:t>
            </a:r>
            <a:r>
              <a:rPr lang="ru-RU" dirty="0"/>
              <a:t> Анастасия Владимировна</a:t>
            </a:r>
          </a:p>
          <a:p>
            <a:r>
              <a:rPr lang="ru-RU" dirty="0" err="1"/>
              <a:t>Хотянович</a:t>
            </a:r>
            <a:r>
              <a:rPr lang="ru-RU" dirty="0"/>
              <a:t> Елизавета Николаевна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95550" y="1285694"/>
            <a:ext cx="9491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«Сравнение социальной сознательности жителей г. Гродно и г. Минска»</a:t>
            </a:r>
          </a:p>
        </p:txBody>
      </p:sp>
    </p:spTree>
    <p:extLst>
      <p:ext uri="{BB962C8B-B14F-4D97-AF65-F5344CB8AC3E}">
        <p14:creationId xmlns:p14="http://schemas.microsoft.com/office/powerpoint/2010/main" val="24547633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033" y="236998"/>
            <a:ext cx="10191460" cy="4875916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такой предрассудок, что жители Гродно более вежливые,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воспитанные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порядочные, а минчане наоборот такими качествами не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Мы решили проверить данное утверждение в ходе эксперимента, в котором наблюдали за реакцией людей на такую банальную ситуацию как потеря денег на улице.</a:t>
            </a:r>
          </a:p>
        </p:txBody>
      </p:sp>
    </p:spTree>
    <p:extLst>
      <p:ext uri="{BB962C8B-B14F-4D97-AF65-F5344CB8AC3E}">
        <p14:creationId xmlns:p14="http://schemas.microsoft.com/office/powerpoint/2010/main" val="865660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157" y="686874"/>
            <a:ext cx="8946541" cy="617112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эксперимента: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Сравнить реакции жителей г. Гродно и г. Минска на выпавшую из кармана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купюру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испытуемых: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г. Гродно,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жителей г. Минска</a:t>
            </a:r>
          </a:p>
        </p:txBody>
      </p:sp>
    </p:spTree>
    <p:extLst>
      <p:ext uri="{BB962C8B-B14F-4D97-AF65-F5344CB8AC3E}">
        <p14:creationId xmlns:p14="http://schemas.microsoft.com/office/powerpoint/2010/main" val="30671224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0049" y="169383"/>
            <a:ext cx="9404723" cy="1400530"/>
          </a:xfrm>
        </p:spPr>
        <p:txBody>
          <a:bodyPr/>
          <a:lstStyle/>
          <a:p>
            <a:r>
              <a:rPr lang="ru-RU" dirty="0" smtClean="0"/>
              <a:t>Ход эксперимента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61245"/>
            <a:ext cx="8946541" cy="4195481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экспериментатор «случайно» теряет денежную купюру номиналом 20 белорусских рублей, в то время как второй экспериментатор наблюдает за поведением испытуемых, на глазах которых происходила утрата,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фиксирует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полученные данные. В результате исследования было получено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следующее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57601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3401908"/>
            <a:ext cx="6091707" cy="355912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091707" cy="355912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542469" y="233959"/>
            <a:ext cx="518589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30 жителей г. Гродно (77%) проявили социальную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вернули потерянные деньги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30 жителей г. Гродно (23%) решили незаметно присвоить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нашедшую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купюру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30 жителей г. Минска (63%) проявили социальную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вернули потерянные деньги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30 жителей г. Минска (37%) присвоили себе найденные деньги.</a:t>
            </a:r>
          </a:p>
        </p:txBody>
      </p:sp>
    </p:spTree>
    <p:extLst>
      <p:ext uri="{BB962C8B-B14F-4D97-AF65-F5344CB8AC3E}">
        <p14:creationId xmlns:p14="http://schemas.microsoft.com/office/powerpoint/2010/main" val="3072955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468193"/>
            <a:ext cx="9303793" cy="4573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г. Гродно, и жители г. Минска обладают достаточно высоким уровнем социальной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сознательности. Гродненцы возвращали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деньги немного чаще. Однако, из-за малого размера выборки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 могут быть интерпретированы однозначно.</a:t>
            </a:r>
          </a:p>
        </p:txBody>
      </p:sp>
    </p:spTree>
    <p:extLst>
      <p:ext uri="{BB962C8B-B14F-4D97-AF65-F5344CB8AC3E}">
        <p14:creationId xmlns:p14="http://schemas.microsoft.com/office/powerpoint/2010/main" val="195993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254</Words>
  <Application>Microsoft Office PowerPoint</Application>
  <PresentationFormat>Широкоэкранный</PresentationFormat>
  <Paragraphs>21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Times New Roman</vt:lpstr>
      <vt:lpstr>Trebuchet MS</vt:lpstr>
      <vt:lpstr>Wingdings 3</vt:lpstr>
      <vt:lpstr>Грань</vt:lpstr>
      <vt:lpstr>Социальный эксперимент</vt:lpstr>
      <vt:lpstr>Презентация PowerPoint</vt:lpstr>
      <vt:lpstr>Презентация PowerPoint</vt:lpstr>
      <vt:lpstr>Ход эксперимента</vt:lpstr>
      <vt:lpstr>Презентация PowerPoint</vt:lpstr>
      <vt:lpstr>Заключение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Социальный эксперимент</dc:title>
  <dc:creator>Лиза</dc:creator>
  <cp:lastModifiedBy>Лиза</cp:lastModifiedBy>
  <cp:revision>6</cp:revision>
  <dcterms:created xsi:type="dcterms:W3CDTF">2018-12-16T17:13:15Z</dcterms:created>
  <dcterms:modified xsi:type="dcterms:W3CDTF">2018-12-17T16:53:25Z</dcterms:modified>
</cp:coreProperties>
</file>