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99000" y="2514600"/>
            <a:ext cx="7327900" cy="226278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Правовая культура и правовое воспитание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12100" y="5080000"/>
            <a:ext cx="4114800" cy="1168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Подготовила: преподаватель кафедры психологии и педагогики, магистр психологии Полудень Наталья Леонидовна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683419"/>
            <a:ext cx="3937000" cy="359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6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592925" y="578390"/>
            <a:ext cx="8911687" cy="45030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2900" y="1143000"/>
            <a:ext cx="9891712" cy="4768222"/>
          </a:xfrm>
        </p:spPr>
        <p:txBody>
          <a:bodyPr>
            <a:normAutofit/>
          </a:bodyPr>
          <a:lstStyle/>
          <a:p>
            <a:r>
              <a:rPr lang="ru-RU" sz="2800" b="1" dirty="0"/>
              <a:t>Правовая культура</a:t>
            </a:r>
            <a:r>
              <a:rPr lang="ru-RU" sz="2800" dirty="0"/>
              <a:t> – это уровень развития правосознания в обществе, соблюдения правовых норм каждым членом общества, гарантированность прав и свобод человека в социуме.</a:t>
            </a:r>
          </a:p>
          <a:p>
            <a:r>
              <a:rPr lang="ru-RU" sz="2800" b="1" dirty="0"/>
              <a:t>Формы правовой культуры</a:t>
            </a:r>
            <a:r>
              <a:rPr lang="ru-RU" sz="2800" dirty="0" smtClean="0"/>
              <a:t>:</a:t>
            </a:r>
            <a:endParaRPr lang="ru-RU" sz="2800" dirty="0"/>
          </a:p>
          <a:p>
            <a:r>
              <a:rPr lang="ru-RU" sz="2800" dirty="0"/>
              <a:t> правовая культура общества;</a:t>
            </a:r>
          </a:p>
          <a:p>
            <a:r>
              <a:rPr lang="ru-RU" sz="2800" dirty="0"/>
              <a:t>• правовая культура личности;</a:t>
            </a:r>
          </a:p>
          <a:p>
            <a:r>
              <a:rPr lang="ru-RU" sz="2800" dirty="0"/>
              <a:t>• правовая культура группы.</a:t>
            </a: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300" y="2971800"/>
            <a:ext cx="45593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6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759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7500" y="1054100"/>
            <a:ext cx="10375900" cy="5334000"/>
          </a:xfrm>
        </p:spPr>
        <p:txBody>
          <a:bodyPr>
            <a:normAutofit lnSpcReduction="10000"/>
          </a:bodyPr>
          <a:lstStyle/>
          <a:p>
            <a:r>
              <a:rPr lang="ru-RU" sz="2000" b="1" dirty="0"/>
              <a:t>Параметры правовой культуры демонстрируют:</a:t>
            </a:r>
          </a:p>
          <a:p>
            <a:r>
              <a:rPr lang="ru-RU" sz="2000" dirty="0"/>
              <a:t>1) насколько высок уровень правосознания общества, то есть насколько соблюдается в обществе принцип гуманизма, информирование общественности о процессе законотворчества; обеспечивается соблюдение прав и свобод личности, осознание самими гражданами объема принадлежащих им прав и свобод, их знание основ права и конституции, правомерное поведение личности, позитивное отношение к представителям власти, суду;</a:t>
            </a:r>
          </a:p>
          <a:p>
            <a:r>
              <a:rPr lang="ru-RU" sz="2000" dirty="0"/>
              <a:t>2) насколько результативна деятельность законодательных органов по принятию и применению соответствующих правовых актов. Это зависит от уровня развития правовой науки, правоприменительной практики, профессионализма, компетентности и развитости государственных органов;</a:t>
            </a:r>
          </a:p>
          <a:p>
            <a:r>
              <a:rPr lang="ru-RU" sz="2000" dirty="0"/>
              <a:t>3) степень развития правовой системы в государстве в целом. Она будет функционировать при условии наличия в государстве слаженной иерархии нормативных актов, во главе которой стоит конституция, а ей соответствуют </a:t>
            </a:r>
            <a:r>
              <a:rPr lang="ru-RU" dirty="0"/>
              <a:t>действующие в государстве законы.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102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029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100" y="1536700"/>
            <a:ext cx="9942512" cy="4374522"/>
          </a:xfrm>
        </p:spPr>
        <p:txBody>
          <a:bodyPr>
            <a:normAutofit/>
          </a:bodyPr>
          <a:lstStyle/>
          <a:p>
            <a:r>
              <a:rPr lang="ru-RU" sz="2400" dirty="0"/>
              <a:t>Правовая культура связана с правовой активностью и имеет большое значение для построения правового государства. Правовая культура становится фундаментом правовой активности граждан. Она представляет собой высокий уровень юридического мышления и высокое качество всей юридической деятельности.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0" y="3624262"/>
            <a:ext cx="4775200" cy="29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3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133600"/>
            <a:ext cx="10895012" cy="3777622"/>
          </a:xfrm>
        </p:spPr>
        <p:txBody>
          <a:bodyPr>
            <a:normAutofit/>
          </a:bodyPr>
          <a:lstStyle/>
          <a:p>
            <a:r>
              <a:rPr lang="ru-RU" sz="2000" dirty="0"/>
              <a:t>Одной из важных задач государства является процесс формирования в обществе и у отдельных граждан позитивного отношения к праву, становления правовой культуры и правосознания. Эта деятельность называется правовым воспитанием. Данная функции принадлежит государственным органам, учреждениям, предприятиям, учебным заведениям, и другим структурам государственного аппарата.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0" y="3822700"/>
            <a:ext cx="3302000" cy="285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68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07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7500" y="1104900"/>
            <a:ext cx="9917112" cy="5334000"/>
          </a:xfrm>
        </p:spPr>
        <p:txBody>
          <a:bodyPr/>
          <a:lstStyle/>
          <a:p>
            <a:r>
              <a:rPr lang="ru-RU" sz="2400" b="1" dirty="0"/>
              <a:t>Направления правового воспитания</a:t>
            </a:r>
            <a:r>
              <a:rPr lang="ru-RU" sz="2400" dirty="0"/>
              <a:t>:</a:t>
            </a:r>
          </a:p>
          <a:p>
            <a:r>
              <a:rPr lang="ru-RU" sz="2400" dirty="0"/>
              <a:t>1) формирование правосознания и правовой культуры в основной ячейке общества – семье;</a:t>
            </a:r>
          </a:p>
          <a:p>
            <a:r>
              <a:rPr lang="ru-RU" sz="2400" dirty="0"/>
              <a:t>2) обучение основам правовой науки подрастающего поколения в учебных заведениях;</a:t>
            </a:r>
          </a:p>
          <a:p>
            <a:r>
              <a:rPr lang="ru-RU" sz="2400" dirty="0"/>
              <a:t>3) самовоспитание;</a:t>
            </a:r>
          </a:p>
          <a:p>
            <a:r>
              <a:rPr lang="ru-RU" sz="2400" dirty="0"/>
              <a:t>4) предоставление информации о правотворческой деятельности в государстве (через средства массовой информации, литературу, печать, компьютерные программы и т. д.).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425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029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100" y="1473200"/>
            <a:ext cx="9942512" cy="4387222"/>
          </a:xfrm>
        </p:spPr>
        <p:txBody>
          <a:bodyPr>
            <a:normAutofit/>
          </a:bodyPr>
          <a:lstStyle/>
          <a:p>
            <a:r>
              <a:rPr lang="ru-RU" sz="2000" b="1" dirty="0"/>
              <a:t>Способы правового воспитания</a:t>
            </a:r>
            <a:r>
              <a:rPr lang="ru-RU" sz="2000" dirty="0"/>
              <a:t> – убеждение, предупреждение, поощрение, принуждение и наказание.</a:t>
            </a:r>
          </a:p>
          <a:p>
            <a:r>
              <a:rPr lang="ru-RU" sz="2000" dirty="0"/>
              <a:t>В результате правового воспитания у гражданина формируются правовые потребности, интересы, установки, ценностные ориентации, которые определяют выбор соответствующих действий и поступков.</a:t>
            </a: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479800"/>
            <a:ext cx="4673600" cy="292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124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0" y="2389187"/>
            <a:ext cx="6108700" cy="3440113"/>
          </a:xfrm>
        </p:spPr>
      </p:pic>
    </p:spTree>
    <p:extLst>
      <p:ext uri="{BB962C8B-B14F-4D97-AF65-F5344CB8AC3E}">
        <p14:creationId xmlns:p14="http://schemas.microsoft.com/office/powerpoint/2010/main" val="225699354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</TotalTime>
  <Words>127</Words>
  <Application>Microsoft Office PowerPoint</Application>
  <PresentationFormat>Широкоэкранный</PresentationFormat>
  <Paragraphs>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Правовая культура и правовое воспитание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Правовая культура и правовое воспитание</dc:title>
  <dc:creator>work</dc:creator>
  <cp:lastModifiedBy>work</cp:lastModifiedBy>
  <cp:revision>8</cp:revision>
  <dcterms:created xsi:type="dcterms:W3CDTF">2021-04-08T05:54:47Z</dcterms:created>
  <dcterms:modified xsi:type="dcterms:W3CDTF">2021-04-08T10:08:30Z</dcterms:modified>
</cp:coreProperties>
</file>