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diagrams/colors1.xml" ContentType="application/vnd.openxmlformats-officedocument.drawingml.diagramColors+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9"/>
  </p:notesMasterIdLst>
  <p:sldIdLst>
    <p:sldId id="256" r:id="rId2"/>
    <p:sldId id="257" r:id="rId3"/>
    <p:sldId id="258" r:id="rId4"/>
    <p:sldId id="260" r:id="rId5"/>
    <p:sldId id="259" r:id="rId6"/>
    <p:sldId id="261" r:id="rId7"/>
    <p:sldId id="262"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147" autoAdjust="0"/>
    <p:restoredTop sz="94660"/>
  </p:normalViewPr>
  <p:slideViewPr>
    <p:cSldViewPr>
      <p:cViewPr varScale="1">
        <p:scale>
          <a:sx n="68" d="100"/>
          <a:sy n="68" d="100"/>
        </p:scale>
        <p:origin x="-146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84C3E6D-BB31-4697-B63C-0A051C9D28DE}" type="doc">
      <dgm:prSet loTypeId="urn:microsoft.com/office/officeart/2005/8/layout/vList5" loCatId="list" qsTypeId="urn:microsoft.com/office/officeart/2005/8/quickstyle/simple3" qsCatId="simple" csTypeId="urn:microsoft.com/office/officeart/2005/8/colors/accent1_2" csCatId="accent1" phldr="1"/>
      <dgm:spPr/>
      <dgm:t>
        <a:bodyPr/>
        <a:lstStyle/>
        <a:p>
          <a:endParaRPr lang="ru-RU"/>
        </a:p>
      </dgm:t>
    </dgm:pt>
    <dgm:pt modelId="{78A24A84-F11B-4531-AEA1-2C8A040ECE38}">
      <dgm:prSet/>
      <dgm:spPr/>
      <dgm:t>
        <a:bodyPr/>
        <a:lstStyle/>
        <a:p>
          <a:pPr rtl="0"/>
          <a:r>
            <a:rPr lang="ru-RU" dirty="0" smtClean="0"/>
            <a:t>Уровень информированности</a:t>
          </a:r>
          <a:endParaRPr lang="ru-RU" dirty="0"/>
        </a:p>
      </dgm:t>
    </dgm:pt>
    <dgm:pt modelId="{67ED9191-70FB-408F-9A9E-B81D6B31FF03}" type="parTrans" cxnId="{A631355C-B534-4478-AE51-AF489E48BBE2}">
      <dgm:prSet/>
      <dgm:spPr/>
      <dgm:t>
        <a:bodyPr/>
        <a:lstStyle/>
        <a:p>
          <a:endParaRPr lang="ru-RU"/>
        </a:p>
      </dgm:t>
    </dgm:pt>
    <dgm:pt modelId="{7F4337B3-EF42-4B4F-8728-B11606CDDAEC}" type="sibTrans" cxnId="{A631355C-B534-4478-AE51-AF489E48BBE2}">
      <dgm:prSet/>
      <dgm:spPr/>
      <dgm:t>
        <a:bodyPr/>
        <a:lstStyle/>
        <a:p>
          <a:endParaRPr lang="ru-RU"/>
        </a:p>
      </dgm:t>
    </dgm:pt>
    <dgm:pt modelId="{0788D30C-AA73-4A9A-A757-D493D6A90AED}">
      <dgm:prSet/>
      <dgm:spPr/>
      <dgm:t>
        <a:bodyPr/>
        <a:lstStyle/>
        <a:p>
          <a:pPr rtl="0"/>
          <a:r>
            <a:rPr lang="ru-RU" dirty="0" smtClean="0"/>
            <a:t>Личностно-психологические факторы</a:t>
          </a:r>
          <a:endParaRPr lang="ru-RU" dirty="0"/>
        </a:p>
      </dgm:t>
    </dgm:pt>
    <dgm:pt modelId="{C992E255-E07C-4903-A634-DF69C7E4F83D}" type="parTrans" cxnId="{10E66F91-1BE6-45BD-BBE2-84C47D24324B}">
      <dgm:prSet/>
      <dgm:spPr/>
      <dgm:t>
        <a:bodyPr/>
        <a:lstStyle/>
        <a:p>
          <a:endParaRPr lang="ru-RU"/>
        </a:p>
      </dgm:t>
    </dgm:pt>
    <dgm:pt modelId="{4FF156A5-787B-42FD-81CB-1AE698B0A188}" type="sibTrans" cxnId="{10E66F91-1BE6-45BD-BBE2-84C47D24324B}">
      <dgm:prSet/>
      <dgm:spPr/>
      <dgm:t>
        <a:bodyPr/>
        <a:lstStyle/>
        <a:p>
          <a:endParaRPr lang="ru-RU"/>
        </a:p>
      </dgm:t>
    </dgm:pt>
    <dgm:pt modelId="{A69B6EFE-74A8-4899-8A9A-E3F62F6E6239}">
      <dgm:prSet/>
      <dgm:spPr/>
      <dgm:t>
        <a:bodyPr/>
        <a:lstStyle/>
        <a:p>
          <a:pPr rtl="0"/>
          <a:r>
            <a:rPr lang="ru-RU" dirty="0" smtClean="0"/>
            <a:t>Семейные факторы</a:t>
          </a:r>
          <a:endParaRPr lang="ru-RU" dirty="0"/>
        </a:p>
      </dgm:t>
    </dgm:pt>
    <dgm:pt modelId="{197B0C49-C16F-4E65-B228-0197F8C4A23D}" type="parTrans" cxnId="{CC773654-CE9B-465E-909B-1C4320BA0842}">
      <dgm:prSet/>
      <dgm:spPr/>
      <dgm:t>
        <a:bodyPr/>
        <a:lstStyle/>
        <a:p>
          <a:endParaRPr lang="ru-RU"/>
        </a:p>
      </dgm:t>
    </dgm:pt>
    <dgm:pt modelId="{0B6B364D-87BB-4262-96FE-8FAD366B5817}" type="sibTrans" cxnId="{CC773654-CE9B-465E-909B-1C4320BA0842}">
      <dgm:prSet/>
      <dgm:spPr/>
      <dgm:t>
        <a:bodyPr/>
        <a:lstStyle/>
        <a:p>
          <a:endParaRPr lang="ru-RU"/>
        </a:p>
      </dgm:t>
    </dgm:pt>
    <dgm:pt modelId="{2E76F298-6F53-437D-A0A8-B82AD5096AE2}">
      <dgm:prSet/>
      <dgm:spPr/>
      <dgm:t>
        <a:bodyPr/>
        <a:lstStyle/>
        <a:p>
          <a:pPr rtl="0"/>
          <a:r>
            <a:rPr lang="ru-RU" dirty="0" err="1" smtClean="0"/>
            <a:t>Социокультурные</a:t>
          </a:r>
          <a:r>
            <a:rPr lang="ru-RU" dirty="0" smtClean="0"/>
            <a:t> факторы</a:t>
          </a:r>
          <a:endParaRPr lang="ru-RU" dirty="0"/>
        </a:p>
      </dgm:t>
    </dgm:pt>
    <dgm:pt modelId="{4EDEF97E-0F89-4A66-B35E-C64458CD10D9}" type="parTrans" cxnId="{96DAEF0C-2DDC-4772-A508-AFCA87D62026}">
      <dgm:prSet/>
      <dgm:spPr/>
      <dgm:t>
        <a:bodyPr/>
        <a:lstStyle/>
        <a:p>
          <a:endParaRPr lang="ru-RU"/>
        </a:p>
      </dgm:t>
    </dgm:pt>
    <dgm:pt modelId="{CE9EEED3-CDDD-4A70-9714-8D0E494A57D0}" type="sibTrans" cxnId="{96DAEF0C-2DDC-4772-A508-AFCA87D62026}">
      <dgm:prSet/>
      <dgm:spPr/>
      <dgm:t>
        <a:bodyPr/>
        <a:lstStyle/>
        <a:p>
          <a:endParaRPr lang="ru-RU"/>
        </a:p>
      </dgm:t>
    </dgm:pt>
    <dgm:pt modelId="{359F47D2-F091-4468-93B0-36A010A1E225}" type="pres">
      <dgm:prSet presAssocID="{084C3E6D-BB31-4697-B63C-0A051C9D28DE}" presName="Name0" presStyleCnt="0">
        <dgm:presLayoutVars>
          <dgm:dir/>
          <dgm:animLvl val="lvl"/>
          <dgm:resizeHandles val="exact"/>
        </dgm:presLayoutVars>
      </dgm:prSet>
      <dgm:spPr/>
    </dgm:pt>
    <dgm:pt modelId="{1132806D-7144-49F1-A35C-E82FCB842AAF}" type="pres">
      <dgm:prSet presAssocID="{78A24A84-F11B-4531-AEA1-2C8A040ECE38}" presName="linNode" presStyleCnt="0"/>
      <dgm:spPr/>
    </dgm:pt>
    <dgm:pt modelId="{1139E1A7-F97C-4472-BBA1-E55D78997CE8}" type="pres">
      <dgm:prSet presAssocID="{78A24A84-F11B-4531-AEA1-2C8A040ECE38}" presName="parentText" presStyleLbl="node1" presStyleIdx="0" presStyleCnt="4">
        <dgm:presLayoutVars>
          <dgm:chMax val="1"/>
          <dgm:bulletEnabled val="1"/>
        </dgm:presLayoutVars>
      </dgm:prSet>
      <dgm:spPr/>
      <dgm:t>
        <a:bodyPr/>
        <a:lstStyle/>
        <a:p>
          <a:endParaRPr lang="ru-RU"/>
        </a:p>
      </dgm:t>
    </dgm:pt>
    <dgm:pt modelId="{79BC6855-56CE-4912-BD7A-3E4E014FF065}" type="pres">
      <dgm:prSet presAssocID="{7F4337B3-EF42-4B4F-8728-B11606CDDAEC}" presName="sp" presStyleCnt="0"/>
      <dgm:spPr/>
    </dgm:pt>
    <dgm:pt modelId="{61391BB6-3610-4F88-83FF-5211B4D14C77}" type="pres">
      <dgm:prSet presAssocID="{0788D30C-AA73-4A9A-A757-D493D6A90AED}" presName="linNode" presStyleCnt="0"/>
      <dgm:spPr/>
    </dgm:pt>
    <dgm:pt modelId="{7FDC183D-5AB0-4AB0-B629-A9889BEC1EB3}" type="pres">
      <dgm:prSet presAssocID="{0788D30C-AA73-4A9A-A757-D493D6A90AED}" presName="parentText" presStyleLbl="node1" presStyleIdx="1" presStyleCnt="4">
        <dgm:presLayoutVars>
          <dgm:chMax val="1"/>
          <dgm:bulletEnabled val="1"/>
        </dgm:presLayoutVars>
      </dgm:prSet>
      <dgm:spPr/>
      <dgm:t>
        <a:bodyPr/>
        <a:lstStyle/>
        <a:p>
          <a:endParaRPr lang="ru-RU"/>
        </a:p>
      </dgm:t>
    </dgm:pt>
    <dgm:pt modelId="{2CA6B649-3247-4079-A976-14D199ED6508}" type="pres">
      <dgm:prSet presAssocID="{4FF156A5-787B-42FD-81CB-1AE698B0A188}" presName="sp" presStyleCnt="0"/>
      <dgm:spPr/>
    </dgm:pt>
    <dgm:pt modelId="{B9C81C36-814B-4D66-8838-1C4E04E71521}" type="pres">
      <dgm:prSet presAssocID="{A69B6EFE-74A8-4899-8A9A-E3F62F6E6239}" presName="linNode" presStyleCnt="0"/>
      <dgm:spPr/>
    </dgm:pt>
    <dgm:pt modelId="{C96B9795-69FA-4BC1-8716-3FE5AEB28BB9}" type="pres">
      <dgm:prSet presAssocID="{A69B6EFE-74A8-4899-8A9A-E3F62F6E6239}" presName="parentText" presStyleLbl="node1" presStyleIdx="2" presStyleCnt="4">
        <dgm:presLayoutVars>
          <dgm:chMax val="1"/>
          <dgm:bulletEnabled val="1"/>
        </dgm:presLayoutVars>
      </dgm:prSet>
      <dgm:spPr/>
      <dgm:t>
        <a:bodyPr/>
        <a:lstStyle/>
        <a:p>
          <a:endParaRPr lang="ru-RU"/>
        </a:p>
      </dgm:t>
    </dgm:pt>
    <dgm:pt modelId="{DB418AEE-42A7-4072-9FE7-C597C7175489}" type="pres">
      <dgm:prSet presAssocID="{0B6B364D-87BB-4262-96FE-8FAD366B5817}" presName="sp" presStyleCnt="0"/>
      <dgm:spPr/>
    </dgm:pt>
    <dgm:pt modelId="{4BBF2ACD-F277-430F-8198-C4D6C76083F8}" type="pres">
      <dgm:prSet presAssocID="{2E76F298-6F53-437D-A0A8-B82AD5096AE2}" presName="linNode" presStyleCnt="0"/>
      <dgm:spPr/>
    </dgm:pt>
    <dgm:pt modelId="{F73BE410-8CB5-4A48-AD94-F77BE699E439}" type="pres">
      <dgm:prSet presAssocID="{2E76F298-6F53-437D-A0A8-B82AD5096AE2}" presName="parentText" presStyleLbl="node1" presStyleIdx="3" presStyleCnt="4">
        <dgm:presLayoutVars>
          <dgm:chMax val="1"/>
          <dgm:bulletEnabled val="1"/>
        </dgm:presLayoutVars>
      </dgm:prSet>
      <dgm:spPr/>
      <dgm:t>
        <a:bodyPr/>
        <a:lstStyle/>
        <a:p>
          <a:endParaRPr lang="ru-RU"/>
        </a:p>
      </dgm:t>
    </dgm:pt>
  </dgm:ptLst>
  <dgm:cxnLst>
    <dgm:cxn modelId="{74CB7B27-05AC-45CC-905C-F51244BB8024}" type="presOf" srcId="{084C3E6D-BB31-4697-B63C-0A051C9D28DE}" destId="{359F47D2-F091-4468-93B0-36A010A1E225}" srcOrd="0" destOrd="0" presId="urn:microsoft.com/office/officeart/2005/8/layout/vList5"/>
    <dgm:cxn modelId="{10E66F91-1BE6-45BD-BBE2-84C47D24324B}" srcId="{084C3E6D-BB31-4697-B63C-0A051C9D28DE}" destId="{0788D30C-AA73-4A9A-A757-D493D6A90AED}" srcOrd="1" destOrd="0" parTransId="{C992E255-E07C-4903-A634-DF69C7E4F83D}" sibTransId="{4FF156A5-787B-42FD-81CB-1AE698B0A188}"/>
    <dgm:cxn modelId="{2583F314-7CAF-48FB-B63D-B7DCD4EF0D38}" type="presOf" srcId="{78A24A84-F11B-4531-AEA1-2C8A040ECE38}" destId="{1139E1A7-F97C-4472-BBA1-E55D78997CE8}" srcOrd="0" destOrd="0" presId="urn:microsoft.com/office/officeart/2005/8/layout/vList5"/>
    <dgm:cxn modelId="{93FF5691-DF27-4614-8FDA-EE33FE6BCB6F}" type="presOf" srcId="{A69B6EFE-74A8-4899-8A9A-E3F62F6E6239}" destId="{C96B9795-69FA-4BC1-8716-3FE5AEB28BB9}" srcOrd="0" destOrd="0" presId="urn:microsoft.com/office/officeart/2005/8/layout/vList5"/>
    <dgm:cxn modelId="{E71935C3-16C8-49CD-BCD9-440B6BFA8C19}" type="presOf" srcId="{0788D30C-AA73-4A9A-A757-D493D6A90AED}" destId="{7FDC183D-5AB0-4AB0-B629-A9889BEC1EB3}" srcOrd="0" destOrd="0" presId="urn:microsoft.com/office/officeart/2005/8/layout/vList5"/>
    <dgm:cxn modelId="{96DAEF0C-2DDC-4772-A508-AFCA87D62026}" srcId="{084C3E6D-BB31-4697-B63C-0A051C9D28DE}" destId="{2E76F298-6F53-437D-A0A8-B82AD5096AE2}" srcOrd="3" destOrd="0" parTransId="{4EDEF97E-0F89-4A66-B35E-C64458CD10D9}" sibTransId="{CE9EEED3-CDDD-4A70-9714-8D0E494A57D0}"/>
    <dgm:cxn modelId="{A631355C-B534-4478-AE51-AF489E48BBE2}" srcId="{084C3E6D-BB31-4697-B63C-0A051C9D28DE}" destId="{78A24A84-F11B-4531-AEA1-2C8A040ECE38}" srcOrd="0" destOrd="0" parTransId="{67ED9191-70FB-408F-9A9E-B81D6B31FF03}" sibTransId="{7F4337B3-EF42-4B4F-8728-B11606CDDAEC}"/>
    <dgm:cxn modelId="{FDEE9CE8-376C-4529-8452-76F26E8A634D}" type="presOf" srcId="{2E76F298-6F53-437D-A0A8-B82AD5096AE2}" destId="{F73BE410-8CB5-4A48-AD94-F77BE699E439}" srcOrd="0" destOrd="0" presId="urn:microsoft.com/office/officeart/2005/8/layout/vList5"/>
    <dgm:cxn modelId="{CC773654-CE9B-465E-909B-1C4320BA0842}" srcId="{084C3E6D-BB31-4697-B63C-0A051C9D28DE}" destId="{A69B6EFE-74A8-4899-8A9A-E3F62F6E6239}" srcOrd="2" destOrd="0" parTransId="{197B0C49-C16F-4E65-B228-0197F8C4A23D}" sibTransId="{0B6B364D-87BB-4262-96FE-8FAD366B5817}"/>
    <dgm:cxn modelId="{74B3BF19-314F-4D9F-A82C-ABC2CEFD38BC}" type="presParOf" srcId="{359F47D2-F091-4468-93B0-36A010A1E225}" destId="{1132806D-7144-49F1-A35C-E82FCB842AAF}" srcOrd="0" destOrd="0" presId="urn:microsoft.com/office/officeart/2005/8/layout/vList5"/>
    <dgm:cxn modelId="{F2782B16-E69B-4A5C-8953-A6607930D1E5}" type="presParOf" srcId="{1132806D-7144-49F1-A35C-E82FCB842AAF}" destId="{1139E1A7-F97C-4472-BBA1-E55D78997CE8}" srcOrd="0" destOrd="0" presId="urn:microsoft.com/office/officeart/2005/8/layout/vList5"/>
    <dgm:cxn modelId="{37747763-3525-4ED9-8842-75D9A6E7584C}" type="presParOf" srcId="{359F47D2-F091-4468-93B0-36A010A1E225}" destId="{79BC6855-56CE-4912-BD7A-3E4E014FF065}" srcOrd="1" destOrd="0" presId="urn:microsoft.com/office/officeart/2005/8/layout/vList5"/>
    <dgm:cxn modelId="{3EF54233-CD82-406E-A497-461EFC02FC9B}" type="presParOf" srcId="{359F47D2-F091-4468-93B0-36A010A1E225}" destId="{61391BB6-3610-4F88-83FF-5211B4D14C77}" srcOrd="2" destOrd="0" presId="urn:microsoft.com/office/officeart/2005/8/layout/vList5"/>
    <dgm:cxn modelId="{3A74C166-536F-448C-BD9F-0D50D93CC88B}" type="presParOf" srcId="{61391BB6-3610-4F88-83FF-5211B4D14C77}" destId="{7FDC183D-5AB0-4AB0-B629-A9889BEC1EB3}" srcOrd="0" destOrd="0" presId="urn:microsoft.com/office/officeart/2005/8/layout/vList5"/>
    <dgm:cxn modelId="{7B602F0D-9209-4279-B3D1-411CF6E6BB8C}" type="presParOf" srcId="{359F47D2-F091-4468-93B0-36A010A1E225}" destId="{2CA6B649-3247-4079-A976-14D199ED6508}" srcOrd="3" destOrd="0" presId="urn:microsoft.com/office/officeart/2005/8/layout/vList5"/>
    <dgm:cxn modelId="{8A06C51B-0939-4BDE-8B2D-B16D05F32D46}" type="presParOf" srcId="{359F47D2-F091-4468-93B0-36A010A1E225}" destId="{B9C81C36-814B-4D66-8838-1C4E04E71521}" srcOrd="4" destOrd="0" presId="urn:microsoft.com/office/officeart/2005/8/layout/vList5"/>
    <dgm:cxn modelId="{01AA3919-D7C6-4A47-9D49-1BD0C6EC53D3}" type="presParOf" srcId="{B9C81C36-814B-4D66-8838-1C4E04E71521}" destId="{C96B9795-69FA-4BC1-8716-3FE5AEB28BB9}" srcOrd="0" destOrd="0" presId="urn:microsoft.com/office/officeart/2005/8/layout/vList5"/>
    <dgm:cxn modelId="{433DBD48-1DD7-4E96-A941-5D5E5D762F5B}" type="presParOf" srcId="{359F47D2-F091-4468-93B0-36A010A1E225}" destId="{DB418AEE-42A7-4072-9FE7-C597C7175489}" srcOrd="5" destOrd="0" presId="urn:microsoft.com/office/officeart/2005/8/layout/vList5"/>
    <dgm:cxn modelId="{2BAD955C-7E7B-448F-A70E-5A54C07B8328}" type="presParOf" srcId="{359F47D2-F091-4468-93B0-36A010A1E225}" destId="{4BBF2ACD-F277-430F-8198-C4D6C76083F8}" srcOrd="6" destOrd="0" presId="urn:microsoft.com/office/officeart/2005/8/layout/vList5"/>
    <dgm:cxn modelId="{19014D4B-BC91-4CF6-92B2-E0D5BEAEFA49}" type="presParOf" srcId="{4BBF2ACD-F277-430F-8198-C4D6C76083F8}" destId="{F73BE410-8CB5-4A48-AD94-F77BE699E439}" srcOrd="0" destOrd="0" presId="urn:microsoft.com/office/officeart/2005/8/layout/vList5"/>
  </dgm:cxnLst>
  <dgm:bg/>
  <dgm:whole/>
</dgm:dataModel>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565A2C-1003-4569-ADBC-307D33573036}" type="datetimeFigureOut">
              <a:rPr lang="ru-RU" smtClean="0"/>
              <a:t>22.04.2021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A2E0E2-C675-4F7B-9D57-5B0799075C11}" type="slidenum">
              <a:rPr lang="ru-RU" smtClean="0"/>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err="1" smtClean="0"/>
              <a:t>самоуб</a:t>
            </a:r>
            <a:endParaRPr lang="ru-RU" dirty="0"/>
          </a:p>
        </p:txBody>
      </p:sp>
      <p:sp>
        <p:nvSpPr>
          <p:cNvPr id="4" name="Номер слайда 3"/>
          <p:cNvSpPr>
            <a:spLocks noGrp="1"/>
          </p:cNvSpPr>
          <p:nvPr>
            <p:ph type="sldNum" sz="quarter" idx="10"/>
          </p:nvPr>
        </p:nvSpPr>
        <p:spPr/>
        <p:txBody>
          <a:bodyPr/>
          <a:lstStyle/>
          <a:p>
            <a:fld id="{24A2E0E2-C675-4F7B-9D57-5B0799075C11}" type="slidenum">
              <a:rPr lang="ru-RU" smtClean="0"/>
              <a:t>3</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3">
        <a:schemeClr val="bg1"/>
      </p:bgRef>
    </p:bg>
    <p:spTree>
      <p:nvGrpSpPr>
        <p:cNvPr id="1" name=""/>
        <p:cNvGrpSpPr/>
        <p:nvPr/>
      </p:nvGrpSpPr>
      <p:grpSpPr>
        <a:xfrm>
          <a:off x="0" y="0"/>
          <a:ext cx="0" cy="0"/>
          <a:chOff x="0" y="0"/>
          <a:chExt cx="0" cy="0"/>
        </a:xfrm>
      </p:grpSpPr>
      <p:sp>
        <p:nvSpPr>
          <p:cNvPr id="12" name="Прямоугольник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Скругленный прямоугольник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Подзаголовок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A4C2682B-1FE1-4328-A4FD-867F2407E5D7}" type="datetimeFigureOut">
              <a:rPr lang="ru-RU" smtClean="0"/>
              <a:t>22.04.2021</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lIns="0" tIns="0" rIns="0" bIns="0">
            <a:noAutofit/>
          </a:bodyPr>
          <a:lstStyle>
            <a:lvl1pPr>
              <a:defRPr sz="1400">
                <a:solidFill>
                  <a:srgbClr val="FFFFFF"/>
                </a:solidFill>
              </a:defRPr>
            </a:lvl1pPr>
          </a:lstStyle>
          <a:p>
            <a:fld id="{18B5A473-64F0-43F8-9046-EA0BEFC7D0A5}" type="slidenum">
              <a:rPr lang="ru-RU" smtClean="0"/>
              <a:t>‹#›</a:t>
            </a:fld>
            <a:endParaRPr lang="ru-RU"/>
          </a:p>
        </p:txBody>
      </p:sp>
      <p:sp>
        <p:nvSpPr>
          <p:cNvPr id="7" name="Прямоугольник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4C2682B-1FE1-4328-A4FD-867F2407E5D7}" type="datetimeFigureOut">
              <a:rPr lang="ru-RU" smtClean="0"/>
              <a:t>22.04.2021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8B5A473-64F0-43F8-9046-EA0BEFC7D0A5}"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41"/>
            <a:ext cx="201168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914400" y="274640"/>
            <a:ext cx="55626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4C2682B-1FE1-4328-A4FD-867F2407E5D7}" type="datetimeFigureOut">
              <a:rPr lang="ru-RU" smtClean="0"/>
              <a:t>22.04.2021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8B5A473-64F0-43F8-9046-EA0BEFC7D0A5}"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A4C2682B-1FE1-4328-A4FD-867F2407E5D7}" type="datetimeFigureOut">
              <a:rPr lang="ru-RU" smtClean="0"/>
              <a:t>22.04.2021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8B5A473-64F0-43F8-9046-EA0BEFC7D0A5}" type="slidenum">
              <a:rPr lang="ru-RU" smtClean="0"/>
              <a:t>‹#›</a:t>
            </a:fld>
            <a:endParaRPr lang="ru-RU"/>
          </a:p>
        </p:txBody>
      </p:sp>
      <p:sp>
        <p:nvSpPr>
          <p:cNvPr id="8" name="Содержимое 7"/>
          <p:cNvSpPr>
            <a:spLocks noGrp="1"/>
          </p:cNvSpPr>
          <p:nvPr>
            <p:ph sz="quarter" idx="1"/>
          </p:nvPr>
        </p:nvSpPr>
        <p:spPr>
          <a:xfrm>
            <a:off x="914400" y="1447800"/>
            <a:ext cx="777240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11" name="Прямоугольник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Скругленный прямоугольник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722313" y="952500"/>
            <a:ext cx="7772400" cy="1362075"/>
          </a:xfrm>
        </p:spPr>
        <p:txBody>
          <a:bodyPr anchor="b" anchorCtr="0"/>
          <a:lstStyle>
            <a:lvl1pPr algn="l">
              <a:buNone/>
              <a:defRPr sz="4000" b="0" cap="none"/>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A4C2682B-1FE1-4328-A4FD-867F2407E5D7}" type="datetimeFigureOut">
              <a:rPr lang="ru-RU" smtClean="0"/>
              <a:t>22.04.2021</a:t>
            </a:fld>
            <a:endParaRPr lang="ru-RU"/>
          </a:p>
        </p:txBody>
      </p:sp>
      <p:sp>
        <p:nvSpPr>
          <p:cNvPr id="5" name="Нижний колонтитул 4"/>
          <p:cNvSpPr>
            <a:spLocks noGrp="1"/>
          </p:cNvSpPr>
          <p:nvPr>
            <p:ph type="ftr" sz="quarter" idx="11"/>
          </p:nvPr>
        </p:nvSpPr>
        <p:spPr>
          <a:xfrm>
            <a:off x="800100" y="6172200"/>
            <a:ext cx="4000500" cy="457200"/>
          </a:xfrm>
        </p:spPr>
        <p:txBody>
          <a:bodyPr/>
          <a:lstStyle/>
          <a:p>
            <a:endParaRPr lang="ru-RU"/>
          </a:p>
        </p:txBody>
      </p:sp>
      <p:sp>
        <p:nvSpPr>
          <p:cNvPr id="7" name="Прямоугольник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146304" y="6208776"/>
            <a:ext cx="457200" cy="457200"/>
          </a:xfrm>
        </p:spPr>
        <p:txBody>
          <a:bodyPr/>
          <a:lstStyle/>
          <a:p>
            <a:fld id="{18B5A473-64F0-43F8-9046-EA0BEFC7D0A5}"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A4C2682B-1FE1-4328-A4FD-867F2407E5D7}" type="datetimeFigureOut">
              <a:rPr lang="ru-RU" smtClean="0"/>
              <a:t>22.04.2021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8B5A473-64F0-43F8-9046-EA0BEFC7D0A5}" type="slidenum">
              <a:rPr lang="ru-RU" smtClean="0"/>
              <a:t>‹#›</a:t>
            </a:fld>
            <a:endParaRPr lang="ru-RU"/>
          </a:p>
        </p:txBody>
      </p:sp>
      <p:sp>
        <p:nvSpPr>
          <p:cNvPr id="9" name="Содержимое 8"/>
          <p:cNvSpPr>
            <a:spLocks noGrp="1"/>
          </p:cNvSpPr>
          <p:nvPr>
            <p:ph sz="quarter" idx="1"/>
          </p:nvPr>
        </p:nvSpPr>
        <p:spPr>
          <a:xfrm>
            <a:off x="91440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93395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3050"/>
            <a:ext cx="7772400" cy="1143000"/>
          </a:xfrm>
        </p:spPr>
        <p:txBody>
          <a:bodyPr anchor="b" anchorCtr="0"/>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A4C2682B-1FE1-4328-A4FD-867F2407E5D7}" type="datetimeFigureOut">
              <a:rPr lang="ru-RU" smtClean="0"/>
              <a:t>22.04.2021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18B5A473-64F0-43F8-9046-EA0BEFC7D0A5}" type="slidenum">
              <a:rPr lang="ru-RU" smtClean="0"/>
              <a:t>‹#›</a:t>
            </a:fld>
            <a:endParaRPr lang="ru-RU"/>
          </a:p>
        </p:txBody>
      </p:sp>
      <p:sp>
        <p:nvSpPr>
          <p:cNvPr id="11" name="Содержимое 10"/>
          <p:cNvSpPr>
            <a:spLocks noGrp="1"/>
          </p:cNvSpPr>
          <p:nvPr>
            <p:ph sz="half" idx="2"/>
          </p:nvPr>
        </p:nvSpPr>
        <p:spPr>
          <a:xfrm>
            <a:off x="9144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4"/>
          </p:nvPr>
        </p:nvSpPr>
        <p:spPr>
          <a:xfrm>
            <a:off x="49530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A4C2682B-1FE1-4328-A4FD-867F2407E5D7}" type="datetimeFigureOut">
              <a:rPr lang="ru-RU" smtClean="0"/>
              <a:t>22.04.2021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18B5A473-64F0-43F8-9046-EA0BEFC7D0A5}"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4C2682B-1FE1-4328-A4FD-867F2407E5D7}" type="datetimeFigureOut">
              <a:rPr lang="ru-RU" smtClean="0"/>
              <a:t>22.04.2021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8B5A473-64F0-43F8-9046-EA0BEFC7D0A5}"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Прямоугольник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Скругленный прямоугольник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914400" y="273050"/>
            <a:ext cx="7772400" cy="1143000"/>
          </a:xfrm>
        </p:spPr>
        <p:txBody>
          <a:bodyPr anchor="b" anchorCtr="0"/>
          <a:lstStyle>
            <a:lvl1pPr algn="l">
              <a:buNone/>
              <a:defRPr sz="4000" b="0"/>
            </a:lvl1pPr>
          </a:lstStyle>
          <a:p>
            <a:r>
              <a:rPr kumimoji="0" lang="ru-RU" smtClean="0"/>
              <a:t>Образец заголовка</a:t>
            </a:r>
            <a:endParaRPr kumimoji="0" lang="en-US"/>
          </a:p>
        </p:txBody>
      </p:sp>
      <p:sp>
        <p:nvSpPr>
          <p:cNvPr id="3" name="Текст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A4C2682B-1FE1-4328-A4FD-867F2407E5D7}" type="datetimeFigureOut">
              <a:rPr lang="ru-RU" smtClean="0"/>
              <a:t>22.04.2021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8B5A473-64F0-43F8-9046-EA0BEFC7D0A5}" type="slidenum">
              <a:rPr lang="ru-RU" smtClean="0"/>
              <a:t>‹#›</a:t>
            </a:fld>
            <a:endParaRPr lang="ru-RU"/>
          </a:p>
        </p:txBody>
      </p:sp>
      <p:sp>
        <p:nvSpPr>
          <p:cNvPr id="11" name="Содержимое 10"/>
          <p:cNvSpPr>
            <a:spLocks noGrp="1"/>
          </p:cNvSpPr>
          <p:nvPr>
            <p:ph sz="quarter" idx="1"/>
          </p:nvPr>
        </p:nvSpPr>
        <p:spPr>
          <a:xfrm>
            <a:off x="2971800" y="1600200"/>
            <a:ext cx="5715000" cy="44958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A4C2682B-1FE1-4328-A4FD-867F2407E5D7}" type="datetimeFigureOut">
              <a:rPr lang="ru-RU" smtClean="0"/>
              <a:t>22.04.2021</a:t>
            </a:fld>
            <a:endParaRPr lang="ru-RU"/>
          </a:p>
        </p:txBody>
      </p:sp>
      <p:sp>
        <p:nvSpPr>
          <p:cNvPr id="6" name="Нижний колонтитул 5"/>
          <p:cNvSpPr>
            <a:spLocks noGrp="1"/>
          </p:cNvSpPr>
          <p:nvPr>
            <p:ph type="ftr" sz="quarter" idx="11"/>
          </p:nvPr>
        </p:nvSpPr>
        <p:spPr>
          <a:xfrm>
            <a:off x="914400" y="6172200"/>
            <a:ext cx="3886200" cy="457200"/>
          </a:xfrm>
        </p:spPr>
        <p:txBody>
          <a:bodyPr/>
          <a:lstStyle/>
          <a:p>
            <a:endParaRPr lang="ru-RU"/>
          </a:p>
        </p:txBody>
      </p:sp>
      <p:sp>
        <p:nvSpPr>
          <p:cNvPr id="7" name="Номер слайда 6"/>
          <p:cNvSpPr>
            <a:spLocks noGrp="1"/>
          </p:cNvSpPr>
          <p:nvPr>
            <p:ph type="sldNum" sz="quarter" idx="12"/>
          </p:nvPr>
        </p:nvSpPr>
        <p:spPr>
          <a:xfrm>
            <a:off x="146304" y="6208776"/>
            <a:ext cx="457200" cy="457200"/>
          </a:xfrm>
        </p:spPr>
        <p:txBody>
          <a:bodyPr/>
          <a:lstStyle/>
          <a:p>
            <a:fld id="{18B5A473-64F0-43F8-9046-EA0BEFC7D0A5}" type="slidenum">
              <a:rPr lang="ru-RU" smtClean="0"/>
              <a:t>‹#›</a:t>
            </a:fld>
            <a:endParaRPr lang="ru-RU"/>
          </a:p>
        </p:txBody>
      </p:sp>
      <p:sp>
        <p:nvSpPr>
          <p:cNvPr id="11" name="Прямоугольник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Рисунок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ru-RU" smtClean="0"/>
              <a:t>Вставка рисунка</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Скругленный прямоугольник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Заголовок 21"/>
          <p:cNvSpPr>
            <a:spLocks noGrp="1"/>
          </p:cNvSpPr>
          <p:nvPr>
            <p:ph type="title"/>
          </p:nvPr>
        </p:nvSpPr>
        <p:spPr>
          <a:xfrm>
            <a:off x="914400" y="274638"/>
            <a:ext cx="7772400" cy="1143000"/>
          </a:xfrm>
          <a:prstGeom prst="rect">
            <a:avLst/>
          </a:prstGeom>
        </p:spPr>
        <p:txBody>
          <a:bodyPr bIns="91440" anchor="b" anchorCtr="0">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A4C2682B-1FE1-4328-A4FD-867F2407E5D7}" type="datetimeFigureOut">
              <a:rPr lang="ru-RU" smtClean="0"/>
              <a:t>22.04.2021</a:t>
            </a:fld>
            <a:endParaRPr lang="ru-RU"/>
          </a:p>
        </p:txBody>
      </p:sp>
      <p:sp>
        <p:nvSpPr>
          <p:cNvPr id="3" name="Нижний колонтитул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ru-RU"/>
          </a:p>
        </p:txBody>
      </p:sp>
      <p:sp>
        <p:nvSpPr>
          <p:cNvPr id="23" name="Номер слайда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18B5A473-64F0-43F8-9046-EA0BEFC7D0A5}"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2000"/>
            <a:lum/>
          </a:blip>
          <a:srcRect/>
          <a:tile tx="0" ty="0" sx="100000" sy="100000" flip="none" algn="tl"/>
        </a:blipFill>
        <a:effectLst/>
      </p:bgPr>
    </p:bg>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style>
          <a:lnRef idx="3">
            <a:schemeClr val="lt1"/>
          </a:lnRef>
          <a:fillRef idx="1">
            <a:schemeClr val="accent3"/>
          </a:fillRef>
          <a:effectRef idx="1">
            <a:schemeClr val="accent3"/>
          </a:effectRef>
          <a:fontRef idx="minor">
            <a:schemeClr val="lt1"/>
          </a:fontRef>
        </p:style>
        <p:txBody>
          <a:bodyPr anchor="ctr"/>
          <a:lstStyle/>
          <a:p>
            <a:r>
              <a:rPr lang="ru-RU" dirty="0" smtClean="0"/>
              <a:t>МПФ 2 курс 8 группа </a:t>
            </a:r>
            <a:endParaRPr lang="ru-RU" dirty="0"/>
          </a:p>
        </p:txBody>
      </p:sp>
      <p:sp>
        <p:nvSpPr>
          <p:cNvPr id="2" name="Заголовок 1"/>
          <p:cNvSpPr>
            <a:spLocks noGrp="1"/>
          </p:cNvSpPr>
          <p:nvPr>
            <p:ph type="ctrTitle"/>
          </p:nvPr>
        </p:nvSpPr>
        <p:spPr>
          <a:xfrm>
            <a:off x="0" y="1505930"/>
            <a:ext cx="9358346" cy="1470025"/>
          </a:xfrm>
        </p:spPr>
        <p:txBody>
          <a:bodyPr/>
          <a:lstStyle/>
          <a:p>
            <a:r>
              <a:rPr lang="ru-RU" b="1" dirty="0" smtClean="0">
                <a:solidFill>
                  <a:schemeClr val="tx2">
                    <a:lumMod val="95000"/>
                    <a:lumOff val="5000"/>
                  </a:schemeClr>
                </a:solidFill>
              </a:rPr>
              <a:t>Рискованное поведение подростков</a:t>
            </a:r>
            <a:endParaRPr lang="ru-RU" b="1" dirty="0">
              <a:solidFill>
                <a:schemeClr val="tx2">
                  <a:lumMod val="95000"/>
                  <a:lumOff val="5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571472" y="285728"/>
            <a:ext cx="7772400" cy="3714776"/>
          </a:xfrm>
        </p:spPr>
        <p:style>
          <a:lnRef idx="1">
            <a:schemeClr val="accent5"/>
          </a:lnRef>
          <a:fillRef idx="2">
            <a:schemeClr val="accent5"/>
          </a:fillRef>
          <a:effectRef idx="1">
            <a:schemeClr val="accent5"/>
          </a:effectRef>
          <a:fontRef idx="minor">
            <a:schemeClr val="dk1"/>
          </a:fontRef>
        </p:style>
        <p:txBody>
          <a:bodyPr>
            <a:normAutofit/>
          </a:bodyPr>
          <a:lstStyle/>
          <a:p>
            <a:pPr algn="ctr">
              <a:buNone/>
            </a:pPr>
            <a:r>
              <a:rPr lang="ru-RU"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228600">
                    <a:schemeClr val="accent3">
                      <a:satMod val="175000"/>
                      <a:alpha val="40000"/>
                    </a:schemeClr>
                  </a:glow>
                  <a:reflection blurRad="12700" stA="28000" endPos="45000" dist="1000" dir="5400000" sy="-100000" algn="bl" rotWithShape="0"/>
                </a:effectLst>
              </a:rPr>
              <a:t>Почему подростки рискуют? </a:t>
            </a:r>
            <a:endParaRPr lang="ru-RU"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228600">
                  <a:schemeClr val="accent3">
                    <a:satMod val="175000"/>
                    <a:alpha val="40000"/>
                  </a:schemeClr>
                </a:glow>
                <a:reflection blurRad="12700" stA="28000" endPos="45000" dist="1000" dir="5400000" sy="-100000" algn="bl" rotWithShape="0"/>
              </a:effectLst>
            </a:endParaRPr>
          </a:p>
          <a:p>
            <a:pPr>
              <a:buNone/>
            </a:pPr>
            <a:r>
              <a:rPr lang="ru-RU" b="1" dirty="0" smtClean="0">
                <a:solidFill>
                  <a:srgbClr val="C00000"/>
                </a:solidFill>
              </a:rPr>
              <a:t> </a:t>
            </a:r>
            <a:r>
              <a:rPr lang="ru-RU" b="1" dirty="0" smtClean="0">
                <a:solidFill>
                  <a:srgbClr val="C00000"/>
                </a:solidFill>
              </a:rPr>
              <a:t>   </a:t>
            </a:r>
            <a:r>
              <a:rPr lang="ru-RU" dirty="0" smtClean="0"/>
              <a:t> </a:t>
            </a:r>
            <a:r>
              <a:rPr lang="ru-RU" sz="1500" dirty="0" smtClean="0"/>
              <a:t>Потому </a:t>
            </a:r>
            <a:r>
              <a:rPr lang="ru-RU" sz="1500" dirty="0" smtClean="0"/>
              <a:t>что они экспериментируют, </a:t>
            </a:r>
            <a:r>
              <a:rPr lang="ru-RU" sz="1500" dirty="0" err="1" smtClean="0"/>
              <a:t>самоутверждаются</a:t>
            </a:r>
            <a:r>
              <a:rPr lang="ru-RU" sz="1500" dirty="0" smtClean="0"/>
              <a:t> и исследуют. </a:t>
            </a:r>
            <a:r>
              <a:rPr lang="ru-RU" sz="1500" dirty="0" smtClean="0"/>
              <a:t/>
            </a:r>
            <a:br>
              <a:rPr lang="ru-RU" sz="1500" dirty="0" smtClean="0"/>
            </a:br>
            <a:r>
              <a:rPr lang="ru-RU" sz="1500" dirty="0" smtClean="0"/>
              <a:t>Обычно </a:t>
            </a:r>
            <a:r>
              <a:rPr lang="ru-RU" sz="1500" dirty="0" smtClean="0"/>
              <a:t>высокий риск – это побочный продукт обостренной познавательной деятельности. Подросток экспериментирует, чтобы узнать себя лучше, попробовать разные стили жизни, показать окружению, что становится взрослым, повысить степень самостоятельности. Мозг подростка устроен таким образом, что подросток чувствует биологическую потребность рисковать. </a:t>
            </a:r>
            <a:endParaRPr lang="ru-RU" sz="1500" dirty="0"/>
          </a:p>
        </p:txBody>
      </p:sp>
      <p:pic>
        <p:nvPicPr>
          <p:cNvPr id="4" name="Рисунок 3" descr="unnamed.jpg"/>
          <p:cNvPicPr>
            <a:picLocks noChangeAspect="1"/>
          </p:cNvPicPr>
          <p:nvPr/>
        </p:nvPicPr>
        <p:blipFill>
          <a:blip r:embed="rId2"/>
          <a:stretch>
            <a:fillRect/>
          </a:stretch>
        </p:blipFill>
        <p:spPr>
          <a:xfrm>
            <a:off x="214282" y="2643182"/>
            <a:ext cx="4667283" cy="3500462"/>
          </a:xfrm>
          <a:prstGeom prst="rect">
            <a:avLst/>
          </a:prstGeom>
        </p:spPr>
      </p:pic>
      <p:pic>
        <p:nvPicPr>
          <p:cNvPr id="5" name="Рисунок 4" descr="63546c9ace5520d3a9ed4d9b0552b920.jpg"/>
          <p:cNvPicPr>
            <a:picLocks noChangeAspect="1"/>
          </p:cNvPicPr>
          <p:nvPr/>
        </p:nvPicPr>
        <p:blipFill>
          <a:blip r:embed="rId3"/>
          <a:stretch>
            <a:fillRect/>
          </a:stretch>
        </p:blipFill>
        <p:spPr>
          <a:xfrm>
            <a:off x="5000628" y="3214686"/>
            <a:ext cx="3858317" cy="2317251"/>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descr="b1x.jpg"/>
          <p:cNvPicPr>
            <a:picLocks noChangeAspect="1"/>
          </p:cNvPicPr>
          <p:nvPr/>
        </p:nvPicPr>
        <p:blipFill>
          <a:blip r:embed="rId3"/>
          <a:srcRect t="22916" b="5208"/>
          <a:stretch>
            <a:fillRect/>
          </a:stretch>
        </p:blipFill>
        <p:spPr>
          <a:xfrm>
            <a:off x="1217961" y="0"/>
            <a:ext cx="6640187" cy="672308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Содержимое 4"/>
          <p:cNvGraphicFramePr>
            <a:graphicFrameLocks noGrp="1"/>
          </p:cNvGraphicFramePr>
          <p:nvPr>
            <p:ph sz="quarter" idx="1"/>
          </p:nvPr>
        </p:nvGraphicFramePr>
        <p:xfrm>
          <a:off x="2571736" y="571480"/>
          <a:ext cx="9015450" cy="46434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Прямоугольник 5"/>
          <p:cNvSpPr/>
          <p:nvPr/>
        </p:nvSpPr>
        <p:spPr>
          <a:xfrm>
            <a:off x="714348" y="214290"/>
            <a:ext cx="3614323" cy="646331"/>
          </a:xfrm>
          <a:prstGeom prst="rect">
            <a:avLst/>
          </a:prstGeom>
        </p:spPr>
        <p:txBody>
          <a:bodyPr wrap="none">
            <a:spAutoFit/>
          </a:bodyPr>
          <a:lstStyle/>
          <a:p>
            <a:pPr lvl="0"/>
            <a:r>
              <a:rPr lang="ru-RU"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Факторы риска</a:t>
            </a:r>
            <a:endParaRPr lang="ru-RU"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7" name="Прямоугольник 6"/>
          <p:cNvSpPr/>
          <p:nvPr/>
        </p:nvSpPr>
        <p:spPr>
          <a:xfrm>
            <a:off x="428596" y="928670"/>
            <a:ext cx="4572000" cy="1477328"/>
          </a:xfrm>
          <a:prstGeom prst="rect">
            <a:avLst/>
          </a:prstGeom>
        </p:spPr>
        <p:txBody>
          <a:bodyPr>
            <a:spAutoFit/>
          </a:bodyPr>
          <a:lstStyle/>
          <a:p>
            <a:pPr lvl="0"/>
            <a:r>
              <a:rPr lang="ru-RU" dirty="0" smtClean="0"/>
              <a:t>На формирование рискованного поведения подростков влияют различные </a:t>
            </a:r>
            <a:r>
              <a:rPr lang="ru-RU" dirty="0" err="1" smtClean="0"/>
              <a:t>социокультурные</a:t>
            </a:r>
            <a:r>
              <a:rPr lang="ru-RU" dirty="0" smtClean="0"/>
              <a:t> и личностные факторы, среди которых можно выделить следующие группы:</a:t>
            </a:r>
            <a:endParaRPr lang="ru-RU" dirty="0"/>
          </a:p>
        </p:txBody>
      </p:sp>
      <p:pic>
        <p:nvPicPr>
          <p:cNvPr id="8" name="Рисунок 7" descr="unnamed (1).jpg"/>
          <p:cNvPicPr>
            <a:picLocks noChangeAspect="1"/>
          </p:cNvPicPr>
          <p:nvPr/>
        </p:nvPicPr>
        <p:blipFill>
          <a:blip r:embed="rId6"/>
          <a:stretch>
            <a:fillRect/>
          </a:stretch>
        </p:blipFill>
        <p:spPr>
          <a:xfrm>
            <a:off x="214282" y="2643182"/>
            <a:ext cx="5061466" cy="366032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6" name="Содержимое 5" descr="unnamed.png"/>
          <p:cNvPicPr>
            <a:picLocks noGrp="1" noChangeAspect="1"/>
          </p:cNvPicPr>
          <p:nvPr>
            <p:ph sz="quarter" idx="1"/>
          </p:nvPr>
        </p:nvPicPr>
        <p:blipFill>
          <a:blip r:embed="rId2"/>
          <a:stretch>
            <a:fillRect/>
          </a:stretch>
        </p:blipFill>
        <p:spPr>
          <a:xfrm>
            <a:off x="0" y="0"/>
            <a:ext cx="9144000" cy="6858000"/>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6" name="Содержимое 5" descr="962bd63f6ff9656cb7496220d459d370.jpg"/>
          <p:cNvPicPr>
            <a:picLocks noGrp="1" noChangeAspect="1"/>
          </p:cNvPicPr>
          <p:nvPr>
            <p:ph sz="quarter" idx="1"/>
          </p:nvPr>
        </p:nvPicPr>
        <p:blipFill>
          <a:blip r:embed="rId2"/>
          <a:stretch>
            <a:fillRect/>
          </a:stretch>
        </p:blipFill>
        <p:spPr>
          <a:xfrm>
            <a:off x="0" y="0"/>
            <a:ext cx="9144000" cy="6858022"/>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6" name="Содержимое 5" descr="slide-1.jpg"/>
          <p:cNvPicPr>
            <a:picLocks noGrp="1" noChangeAspect="1"/>
          </p:cNvPicPr>
          <p:nvPr>
            <p:ph sz="quarter" idx="1"/>
          </p:nvPr>
        </p:nvPicPr>
        <p:blipFill>
          <a:blip r:embed="rId2"/>
          <a:stretch>
            <a:fillRect/>
          </a:stretch>
        </p:blipFill>
        <p:spPr>
          <a:xfrm>
            <a:off x="0" y="0"/>
            <a:ext cx="9144000" cy="6858000"/>
          </a:xfr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праведливость">
  <a:themeElements>
    <a:clrScheme name="Другая 10">
      <a:dk1>
        <a:sysClr val="windowText" lastClr="000000"/>
      </a:dk1>
      <a:lt1>
        <a:srgbClr val="B3B6F7"/>
      </a:lt1>
      <a:dk2>
        <a:srgbClr val="000000"/>
      </a:dk2>
      <a:lt2>
        <a:srgbClr val="B3B6F7"/>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Справедливость">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праведливость">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52</TotalTime>
  <Words>43</Words>
  <Application>Microsoft Office PowerPoint</Application>
  <PresentationFormat>Экран (4:3)</PresentationFormat>
  <Paragraphs>12</Paragraphs>
  <Slides>7</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Справедливость</vt:lpstr>
      <vt:lpstr>Рискованное поведение подростков</vt:lpstr>
      <vt:lpstr>Слайд 2</vt:lpstr>
      <vt:lpstr>Слайд 3</vt:lpstr>
      <vt:lpstr>Слайд 4</vt:lpstr>
      <vt:lpstr>Слайд 5</vt:lpstr>
      <vt:lpstr>Слайд 6</vt:lpstr>
      <vt:lpstr>Слайд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User</cp:lastModifiedBy>
  <cp:revision>11</cp:revision>
  <dcterms:created xsi:type="dcterms:W3CDTF">2021-04-22T14:57:43Z</dcterms:created>
  <dcterms:modified xsi:type="dcterms:W3CDTF">2021-04-22T15:50:15Z</dcterms:modified>
</cp:coreProperties>
</file>