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0" r:id="rId4"/>
    <p:sldId id="261" r:id="rId5"/>
    <p:sldId id="264" r:id="rId6"/>
    <p:sldId id="259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Помощь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Оказали помощь</c:v>
                </c:pt>
                <c:pt idx="1">
                  <c:v>Отказали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5757551833593788"/>
          <c:y val="1.6863406408094452E-4"/>
          <c:w val="0.44042210477115018"/>
          <c:h val="0.21275380265894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6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2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3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4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8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5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0F1641E-3471-45AB-9C3A-F00F90C48F5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8020C64-2C26-4D94-BF14-C3E89A2FE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93" y="585165"/>
            <a:ext cx="7410091" cy="30810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00978" y="4164579"/>
            <a:ext cx="4793411" cy="203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 студенты, 3 курс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7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Артихович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Алина Евгеньевна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Нюнько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Ивановна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Шваюк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Юлия Леонидовна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Проверил преподаватель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Громадко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94" y="6344852"/>
            <a:ext cx="5942033" cy="3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24162"/>
            <a:ext cx="6654799" cy="43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" y="223519"/>
            <a:ext cx="7731760" cy="283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эксперимент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изучения социальных явлений и процессов, осуществляемый путём наблюдения за изменением социального объекта под воздействием факторов, которые контролируют и направляют его развитие.</a:t>
            </a:r>
          </a:p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исследования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узнать, как общество и отдельные индивидуумы в не зависимости от пола, возраста и социального статуса будут реагировать в различных жизненных ситуациях (а именно помощь «слепому/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плоховидящему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экспериментатору в подсчёте денег).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169920"/>
            <a:ext cx="4572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0" y="3810000"/>
            <a:ext cx="3810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600" y="599440"/>
            <a:ext cx="3972560" cy="26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668030"/>
            <a:ext cx="1035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люди, различного пола, возраста и социального статуса, которые были выбраны случайным образом.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98" y="1804987"/>
            <a:ext cx="8501461" cy="44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440" y="476052"/>
            <a:ext cx="1111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исследования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проведения эксперимента: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 Врублевского.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Дата проведения: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20.10.2021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эксперимента: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Экспериментатор подзывает испытуемых, которые не знают о том, что участвуют в эксперименте, и просит их о помощи, а именно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подсчитать деньги.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https://sun9-56.userapi.com/impg/pyliY3r7vHdIn2dHIMXa03HKAY4cRfINbmQuQA/UkY54x9w724.jpg?size=750x1624&amp;quality=96&amp;sign=0131aa3bd7ca2bfb7ef40ad51a3a00f8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 b="36541"/>
          <a:stretch/>
        </p:blipFill>
        <p:spPr bwMode="auto">
          <a:xfrm>
            <a:off x="447040" y="2551556"/>
            <a:ext cx="3657600" cy="4306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48" y="2551556"/>
            <a:ext cx="2877232" cy="4306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688" y="2517587"/>
            <a:ext cx="3905792" cy="43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18676350"/>
              </p:ext>
            </p:extLst>
          </p:nvPr>
        </p:nvGraphicFramePr>
        <p:xfrm>
          <a:off x="3314700" y="1270000"/>
          <a:ext cx="8613140" cy="53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1360" y="687503"/>
            <a:ext cx="3942080" cy="391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эксперимента было задействован 26 человек. Ни с одним из них мы ранее не были знакомы.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26 испытуемого 7 человек отказали в просьбе или прошли мимо (27%), 19 человек (73%) предложили экспериментатору помощь.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0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920" y="226983"/>
            <a:ext cx="47142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эксперименте были задействованы: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- 3 ребенка(11%), из которых 1 мальчик и 2 девочки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- 8 подростков(31%) из которых 6 мальчиков и 2 девочки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- 7 мужчин(27%) в возрасте от 18 до 63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- 6 женщин(23%) в возрасте от 18 до 58 лет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пенсионеров(8%) в возрасте от 58 до 70 лет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60" y="1634624"/>
            <a:ext cx="6320431" cy="36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883" y="208343"/>
            <a:ext cx="7234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Среди которых: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1" y="1463750"/>
            <a:ext cx="5499069" cy="3212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62" y="1463750"/>
            <a:ext cx="5499069" cy="3212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044" y="5162586"/>
            <a:ext cx="11829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этом люди помогали (либо не помогали) не зависимо от того, торопились они либо шли медленно, выбирали товар или ожидали кого-то с магазина.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067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179" y="112357"/>
            <a:ext cx="61885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Выводы исследования</a:t>
            </a:r>
          </a:p>
          <a:p>
            <a:r>
              <a:rPr lang="ru-RU" sz="2400" dirty="0" smtClean="0"/>
              <a:t>В результате проведения эксперимента было выявлено, что люди оказывали помощь не зависимо от пола и возраста. С большим рвением отзывались помочь женщины и пенсионеры: так, что, слыша слова о помощи, прибегали предлагая свою помощь.</a:t>
            </a:r>
          </a:p>
          <a:p>
            <a:r>
              <a:rPr lang="ru-RU" sz="2400" dirty="0" smtClean="0"/>
              <a:t>Так же можно заметить, что подростки, в основном мужского пола, помощь не оказывали. Отметим, что некоторые мужчины и маленький мальчик обратили внимание, но не оказали помощь. Из этого следует -  женщины более отзывчивы и эмпатичны, чем мужчины.</a:t>
            </a:r>
          </a:p>
          <a:p>
            <a:r>
              <a:rPr lang="ru-RU" sz="2400" dirty="0" smtClean="0"/>
              <a:t>Людей, которые не оказали помощи, можно понять. У каждого есть на это свои причины.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410" y="0"/>
            <a:ext cx="4507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21919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32</TotalTime>
  <Words>329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2021-11-12T15:23:20Z</dcterms:created>
  <dcterms:modified xsi:type="dcterms:W3CDTF">2021-11-23T12:32:23Z</dcterms:modified>
</cp:coreProperties>
</file>