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67-4E39-B58B-7A440CAD99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67-4E39-B58B-7A440CAD993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67-4E39-B58B-7A440CAD99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4DF0A9-FEBD-4AA0-AC0C-34EE52956918}" type="PERCENTAGE">
                      <a: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67-4E39-B58B-7A440CAD99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Женский</c:v>
                </c:pt>
                <c:pt idx="1">
                  <c:v>Мужской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67-4E39-B58B-7A440CAD99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</a:t>
            </a:r>
            <a:r>
              <a:rPr lang="ru-RU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ВЫ ДЕЛО С САЙТАМИ ЗНАКОМСТВ?</a:t>
            </a:r>
            <a:endParaRPr lang="ru-R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Имели ли вы дело с сайтами знакомств?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DC-49EA-940B-890A987BBAF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DC-49EA-940B-890A987BBAFC}"/>
              </c:ext>
            </c:extLst>
          </c:dPt>
          <c:dLbls>
            <c:dLbl>
              <c:idx val="0"/>
              <c:layout>
                <c:manualLayout>
                  <c:x val="-0.1539351405145315"/>
                  <c:y val="-0.107032729194960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DC-49EA-940B-890A987BBAFC}"/>
                </c:ext>
                <c:ext xmlns:c15="http://schemas.microsoft.com/office/drawing/2012/chart" uri="{CE6537A1-D6FC-4f65-9D91-7224C49458BB}">
                  <c15:layout>
                    <c:manualLayout>
                      <c:w val="0.1107373390128242"/>
                      <c:h val="0.117142639439640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282641824911741"/>
                  <c:y val="0.118499572747010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DC-49EA-940B-890A987BB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0.627</c:v>
                </c:pt>
                <c:pt idx="1">
                  <c:v>0.373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DC-49EA-940B-890A987BBAF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какой целью вы посещаете(ли) сайты знакомств?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71-404C-BDBA-53B0EF39F5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71-404C-BDBA-53B0EF39F5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71-404C-BDBA-53B0EF39F5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Поиск общения</c:v>
                </c:pt>
                <c:pt idx="1">
                  <c:v>Поиск второй половинки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0.56499999999999995</c:v>
                </c:pt>
                <c:pt idx="1">
                  <c:v>0.217</c:v>
                </c:pt>
                <c:pt idx="2">
                  <c:v>0.218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71-404C-BDBA-53B0EF39F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часто?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CF-4C29-B4A5-3C15D377F4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CF-4C29-B4A5-3C15D377F4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CF-4C29-B4A5-3C15D377F4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Один раз</c:v>
                </c:pt>
                <c:pt idx="1">
                  <c:v>Часто</c:v>
                </c:pt>
                <c:pt idx="2">
                  <c:v>Пару раз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CF-4C29-B4A5-3C15D377F4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Получилось</a:t>
            </a:r>
            <a:r>
              <a:rPr lang="ru-RU" b="1" baseline="0" dirty="0"/>
              <a:t> ли у вас найти то, что искали?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DA-4A33-9DB2-F5BD1D1B693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DA-4A33-9DB2-F5BD1D1B693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DA-4A33-9DB2-F5BD1D1B6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Нет, но нашел другое</c:v>
                </c:pt>
                <c:pt idx="1">
                  <c:v>Да, получилось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27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DA-4A33-9DB2-F5BD1D1B69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Посоветовали бы вы сайты знакомств?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Совет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90-4EE8-BC41-BCEEB0D81E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90-4EE8-BC41-BCEEB0D81E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90-4EE8-BC41-BCEEB0D81ED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Честны ли вы в общении?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0F-4BF4-B5C9-213EF6C14A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0F-4BF4-B5C9-213EF6C14A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0F-4BF4-B5C9-213EF6C14A64}"/>
              </c:ext>
            </c:extLst>
          </c:dPt>
          <c:dLbls>
            <c:dLbl>
              <c:idx val="0"/>
              <c:layout>
                <c:manualLayout>
                  <c:x val="-8.9873231991834349E-2"/>
                  <c:y val="-0.19649637545306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0F-4BF4-B5C9-213EF6C14A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946066637503645E-2"/>
                  <c:y val="7.5974878140232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0F-4BF4-B5C9-213EF6C14A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641458880139976E-2"/>
                  <c:y val="0.14452724659417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0F-4BF4-B5C9-213EF6C14A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2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0F-4BF4-B5C9-213EF6C14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знакомств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1-402B-A097-92593299BE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1-402B-A097-92593299BE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71-402B-A097-92593299BE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71-402B-A097-92593299BE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71-402B-A097-92593299BE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F71-402B-A097-92593299BE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F71-402B-A097-92593299BE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F71-402B-A097-92593299BE3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F71-402B-A097-92593299BE3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F71-402B-A097-92593299BE3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F71-402B-A097-92593299BE3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F71-402B-A097-92593299BE3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F71-402B-A097-92593299BE34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F71-402B-A097-92593299BE3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F71-402B-A097-92593299BE3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Лист1!$A$2:$A$14</c:f>
              <c:strCache>
                <c:ptCount val="13"/>
                <c:pt idx="0">
                  <c:v>•Badoo </c:v>
                </c:pt>
                <c:pt idx="1">
                  <c:v>•Тinder </c:v>
                </c:pt>
                <c:pt idx="2">
                  <c:v>•Никакие не знаю </c:v>
                </c:pt>
                <c:pt idx="3">
                  <c:v>•Леонардо Дайвинчик </c:v>
                </c:pt>
                <c:pt idx="4">
                  <c:v>•Meet Me </c:v>
                </c:pt>
                <c:pt idx="5">
                  <c:v>•Mamba </c:v>
                </c:pt>
                <c:pt idx="6">
                  <c:v>•Чаи рулетка </c:v>
                </c:pt>
                <c:pt idx="7">
                  <c:v>•Tandem </c:v>
                </c:pt>
                <c:pt idx="8">
                  <c:v>•Privet Secret </c:v>
                </c:pt>
                <c:pt idx="9">
                  <c:v>•Мята </c:v>
                </c:pt>
                <c:pt idx="10">
                  <c:v>•Табор </c:v>
                </c:pt>
                <c:pt idx="11">
                  <c:v>•Bumble </c:v>
                </c:pt>
                <c:pt idx="12">
                  <c:v>•Знакомства в вк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34</c:v>
                </c:pt>
                <c:pt idx="1">
                  <c:v>29</c:v>
                </c:pt>
                <c:pt idx="2">
                  <c:v>25</c:v>
                </c:pt>
                <c:pt idx="3">
                  <c:v>11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F71-402B-A097-92593299B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5E95-7E58-4700-9D17-A952E8024FF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291C-8B79-4B27-9BB0-DDA5BD9F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9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91C-8B79-4B27-9BB0-DDA5BD9FED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91C-8B79-4B27-9BB0-DDA5BD9FED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91C-8B79-4B27-9BB0-DDA5BD9FED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D32DE-C587-4BB4-9B42-32225C347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D12480-FB57-4BCA-A790-D2B2AEEF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B22F7-7351-4C4D-B005-BB50E666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A9F-2DB2-0B4B-8BB2-6FE7A1C16A03}" type="datetimeFigureOut">
              <a:rPr lang="" smtClean="0"/>
              <a:t>12/12/2021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ABFF2-842F-4A25-8D99-C276BC18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D66BC8-FA4C-48CA-9AA0-29904D38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FD6D-0EF8-F145-8125-4866AB330725}" type="slidenum">
              <a:rPr lang="" smtClean="0"/>
              <a:t>‹#›</a:t>
            </a:fld>
            <a:endParaRPr lang="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91F515-8D9E-419C-93B5-74E68B03B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29650F-7678-47E9-BB86-A00F53B29DA3}"/>
              </a:ext>
            </a:extLst>
          </p:cNvPr>
          <p:cNvSpPr/>
          <p:nvPr/>
        </p:nvSpPr>
        <p:spPr>
          <a:xfrm>
            <a:off x="3154218" y="750455"/>
            <a:ext cx="5883563" cy="5883563"/>
          </a:xfrm>
          <a:prstGeom prst="rect">
            <a:avLst/>
          </a:prstGeom>
          <a:noFill/>
          <a:ln w="133350">
            <a:gradFill>
              <a:gsLst>
                <a:gs pos="0">
                  <a:schemeClr val="bg1"/>
                </a:gs>
                <a:gs pos="7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E7448-8AC8-44CB-B515-BD51F9D6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6EE015-3299-4A49-A6A8-89F483316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6C6F69-FFEF-4F4F-8B1F-8F14C132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85B796-3481-4B0A-94C0-C966CB7D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D5AB32-9AA4-4A13-B1E9-BE640783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712585-DD27-4ECC-82E9-2863E764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BAE36B-B81E-485C-BD98-0A279E73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124669-DECE-4697-80C5-4ED6DD43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836729-634D-4E92-A93F-19D13C14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935AAE-CDB0-4B8E-B084-5C330A5A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0A4D2-8051-4279-B3FB-3CA46B65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047F80-3377-4131-B810-B371A6B0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7A62C-0589-4BC1-8552-BD3212E2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A9F-2DB2-0B4B-8BB2-6FE7A1C16A03}" type="datetimeFigureOut">
              <a:rPr lang="" smtClean="0"/>
              <a:t>12/12/2021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B48A44-5C95-431D-BEDA-BD9C8A60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2CCB6E-966F-47C8-AFA3-E0E638D1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FD6D-0EF8-F145-8125-4866AB330725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48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4B482-1384-4406-AFFC-41A28583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3CC646-04DC-4234-ACA1-0FDBEC9E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4F49E7-0F31-41A5-92F5-6D1EF66B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A6C669-F498-4F70-8799-78B6B614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C7218D-6A0D-431E-9507-97FBBC30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540B3-AA7D-40E8-AC40-F28D4455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44298F-1A39-4DD6-8078-2463E1A47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488C0D-A046-484D-80CE-35D92C68E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114CB6-FE69-4889-8BC2-295B9881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A9F-2DB2-0B4B-8BB2-6FE7A1C16A03}" type="datetimeFigureOut">
              <a:rPr lang="" smtClean="0"/>
              <a:t>12/12/2021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DCD0D8-059B-4C08-97BA-C229091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C1CDB-FB51-4630-9E69-ABBA2B0F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FD6D-0EF8-F145-8125-4866AB330725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038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A69B0-6E56-4E78-9D32-8A48D7CD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AAB1E5-E6F7-4706-B86D-F232A8B61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1864E6-FE23-4253-9E3B-9CC9AAF49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348572-57E4-44C4-B8B3-D5E205498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1498460-A4F0-43F0-B3D3-CD6C481D0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D7C19C-65FC-4423-B609-B0968BBD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0C048A3-6594-41EE-9CEE-9E5A5412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E0F59FB-4CFF-4384-81D7-16DD88AF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F6F23-6B16-4016-BFFC-EB5EEB2C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EFE579-8671-4B1B-97CC-B38F0758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3084F0-A3B3-461E-A156-AF3FB426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BACD9A-17D3-4257-8B5C-6B6E0FE6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700938-41F7-4A99-B30D-1211D91E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A9F-2DB2-0B4B-8BB2-6FE7A1C16A03}" type="datetimeFigureOut">
              <a:rPr lang="" smtClean="0"/>
              <a:t>12/12/2021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BCE5EC-3D3D-45BC-AFBF-435FB904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FC80C-9582-4D86-BF3F-C9A1CDD6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FD6D-0EF8-F145-8125-4866AB330725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365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6034C-2C24-4049-8716-DBB876D2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53CEE1-6E77-4CBA-9894-D6054ABD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06D4CF-1640-4E1B-B213-5094D71E7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B731C1-BD35-4F9F-AB22-2778DF76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9477ED-B20D-4D8C-8E7D-54222301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FF1234-6BD0-4250-AAFD-3055D32F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45F51-73D6-4D87-9FC1-5A256AF7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2D57D84-4943-4631-B328-19C99544D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F45D08-BF4D-4410-BFF5-E61C7C2F8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E70F6C-7D03-4CC6-B14D-DCF7B5ED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6DDE95-7BEF-4207-A9FC-A30F495D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E163FE-DBAE-43D3-A78C-0CF4A423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97D71-7D8A-4E46-84E1-18363C9F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6A719F-44D3-402D-9A1A-7D668446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5116FF-9300-4788-A589-3AF34F5F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E4C682-2382-484E-A355-4E54898A3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EAD61A-BB66-4F31-8081-339B66F3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EBD9DD-8203-46C9-ABBB-3F1CDD89EB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39"/>
          <a:stretch/>
        </p:blipFill>
        <p:spPr>
          <a:xfrm>
            <a:off x="0" y="0"/>
            <a:ext cx="12192000" cy="111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8582C0-ADA4-42DC-B357-E26838D99C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2" b="73677"/>
          <a:stretch/>
        </p:blipFill>
        <p:spPr>
          <a:xfrm>
            <a:off x="0" y="1043711"/>
            <a:ext cx="12192000" cy="42764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99E676-D4A5-463A-A2B6-9E05A02390D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2" b="54753"/>
          <a:stretch/>
        </p:blipFill>
        <p:spPr>
          <a:xfrm>
            <a:off x="0" y="5320147"/>
            <a:ext cx="12192000" cy="153785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FFB9A4-306A-4B76-AF08-E99DC70475B5}"/>
              </a:ext>
            </a:extLst>
          </p:cNvPr>
          <p:cNvSpPr/>
          <p:nvPr/>
        </p:nvSpPr>
        <p:spPr>
          <a:xfrm>
            <a:off x="300182" y="240147"/>
            <a:ext cx="11623963" cy="5883563"/>
          </a:xfrm>
          <a:prstGeom prst="rect">
            <a:avLst/>
          </a:prstGeom>
          <a:noFill/>
          <a:ln w="133350">
            <a:gradFill>
              <a:gsLst>
                <a:gs pos="0">
                  <a:schemeClr val="bg1"/>
                </a:gs>
                <a:gs pos="7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DECF5-6C12-0845-8A1E-DE74029B7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931" y="138224"/>
            <a:ext cx="10363200" cy="2711303"/>
          </a:xfrm>
        </p:spPr>
        <p:txBody>
          <a:bodyPr>
            <a:normAutofit fontScale="90000"/>
          </a:bodyPr>
          <a:lstStyle/>
          <a:p>
            <a: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  <a:b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ГРОДНЕНСКИЙ ГОСУДАРСТВЕННЫЙ УНИВЕРСИТЕТ</a:t>
            </a:r>
            <a:b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ПСИХОЛОГИИ И ПЕДАГОГИКИ</a:t>
            </a:r>
            <a:r>
              <a:rPr lang="en-US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эксперимент</a:t>
            </a:r>
            <a:b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cap="all" dirty="0" smtClean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ЗНАКОМСТВА В СОВРЕМЕННЫХ УСЛОВИЯХ»</a:t>
            </a:r>
            <a:r>
              <a:rPr lang="ru-RU" sz="2000" cap="all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all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all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all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582DC4-4702-4943-8D00-4BEC4F92B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865" y="3760592"/>
            <a:ext cx="8667789" cy="2012647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B80E0F"/>
              </a:buClr>
              <a:buSzPct val="160000"/>
            </a:pP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 МПФ, 3 курс</a:t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</a:t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Пыско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  Игоревна </a:t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Бинкевич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Владимировна</a:t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 преподаватель Воронко Е.В.</a:t>
            </a:r>
            <a:endParaRPr lang="en-US" sz="20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B80E0F"/>
              </a:buClr>
              <a:buSzPct val="160000"/>
            </a:pPr>
            <a:endParaRPr lang="ru-RU" sz="2000" cap="all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B80E0F"/>
              </a:buClr>
              <a:buSzPct val="160000"/>
            </a:pPr>
            <a:endParaRPr lang="ru-RU" sz="20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B80E0F"/>
              </a:buClr>
              <a:buSzPct val="160000"/>
            </a:pP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Гродно,2021</a:t>
            </a:r>
            <a:endParaRPr lang="en-US" sz="20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9" y="2061512"/>
            <a:ext cx="4979201" cy="339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85" y="420914"/>
            <a:ext cx="10860315" cy="5756049"/>
          </a:xfrm>
        </p:spPr>
        <p:txBody>
          <a:bodyPr>
            <a:normAutofit fontScale="32500" lnSpcReduction="20000"/>
          </a:bodyPr>
          <a:lstStyle/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знаете сайты знакомств и(или) какие посоветовали бы?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112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ответов,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Badoo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(30,3%)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inder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(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не знаю 25 (22,3%)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Дайвинчик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(9,8%)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Me – 2 (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Mamba – 2 (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1,78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Чаи рулетка – 2 (1,78%)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Tandem – 2 (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1,78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Privet Secret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(0,89%)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Мята – 1 (0,89%)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Табор – 1 (0,89%)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Bumble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(0,89%)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в 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(0,89%)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1251334"/>
              </p:ext>
            </p:extLst>
          </p:nvPr>
        </p:nvGraphicFramePr>
        <p:xfrm>
          <a:off x="3833031" y="809738"/>
          <a:ext cx="69088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https://untaboo.ru/wp-content/uploads/2020/11/online-dating-vector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14" y="365495"/>
            <a:ext cx="2402062" cy="19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554183"/>
            <a:ext cx="5157787" cy="85898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качества вы приписываете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анкеты?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8" y="1537855"/>
            <a:ext cx="5157787" cy="4651808"/>
          </a:xfrm>
        </p:spPr>
        <p:txBody>
          <a:bodyPr>
            <a:normAutofit/>
          </a:bodyPr>
          <a:lstStyle/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анализ ответов позволил выделить 5 условных блоков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(всё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равно, особо без разницы)-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Сексуальная потребность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партнёр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ночь)-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(рост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телосложение,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волосы) -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(весёлый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целеустремлённый, добрый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ухоженный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(курение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употребление спиртных напитков)-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Неиформативные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ответы 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216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554183"/>
            <a:ext cx="5183188" cy="98367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качества вы хотите видеть в анкете собеседника?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537855"/>
            <a:ext cx="5183188" cy="4447309"/>
          </a:xfrm>
        </p:spPr>
        <p:txBody>
          <a:bodyPr>
            <a:normAutofit fontScale="92500" lnSpcReduction="20000"/>
          </a:bodyPr>
          <a:lstStyle/>
          <a:p>
            <a:pPr marL="21600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анализ ответов позволил выделить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блоки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(всё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равно, особо без разницы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21600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Сексуальная потребность (цель поиска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партнёр на одну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ночь)-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21600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(рост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телосложение, опрятность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  <a:p>
            <a:pPr marL="21600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(заботливый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экстраверт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интроверт, милый и  т.д.) –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marL="21600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поведения ( курение, употребление спиртных напитков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или, наоборот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некурящий и непьющий) -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26" y="136477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Лаборатории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Касперского (оценка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2020) показали, что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дейтинг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-приложениями пользуется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270 млн человек. За последние 5 лет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показатели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выросли на 46%. Самые популярные сайты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Tindar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Badoo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нашего исследования также показали высокую актуальность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приложений, несмотря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 их не советуют.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сайтов знакомств обусловлено поиском общения и поиском партнёра.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50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людей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значимыми в общении являются личностные черты (заботливый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весёлый, добрый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людей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физический облик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приписывая себе качества, частично описывают себя «идеального», также как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ищут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«идеального партнера».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интересный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способ поиска партнёров,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заменяющий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 общение.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выбирает себе способ знакомства и делает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но результат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знакомств может иметь разные последствия.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приятнее.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28" y="3465508"/>
            <a:ext cx="3751872" cy="31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6D645-533D-A544-94A8-796AE006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4D8D76-30D5-6640-8F3A-53C77365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rmAutofit/>
          </a:bodyPr>
          <a:lstStyle/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век- это век современных технологий  и  многочисленной работы. Всё больше увеличивается процент людей у которых нет времени на знакомства в жизни, на приятные разговоры в кафе или из-за большего количества комплексов и застенчивости невозможно познакомиться. Для многих таких людей появилась новая возможность как сайты знакомств. Удобно? Конечно. Мы хотим показать, насколько стали актуальны такие сайты, и их влияние на человека. </a:t>
            </a:r>
            <a:endParaRPr lang="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63" y="3043958"/>
            <a:ext cx="4690609" cy="313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эксперименте мы исследуем знание о различных приложениях знакомств, значимость и актуальность их в настоящее время, а так же динамику оценивания себя и качества идеального партнера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FBE8E-1FCA-3848-A134-A4DCA1DB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эксперимента</a:t>
            </a:r>
            <a:r>
              <a:rPr lang="ru-RU" sz="3600" dirty="0" smtClean="0"/>
              <a:t> </a:t>
            </a:r>
            <a:endParaRPr lang="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76F0D6-6FCB-684B-AF85-0074A046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/>
          <a:lstStyle/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исследования: созданный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состоящий из 14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открытых и закрытых.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испытуемых: 102 студента медицинских университетов (Гродненский, Минский, Гомельский, Витебский медицинских университет), лечебного, медико-психологического, диагностического,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педиатрического, фармакологического, профилактического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16" y="3777033"/>
            <a:ext cx="4101518" cy="27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3777033"/>
            <a:ext cx="4863488" cy="27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1,2. Возраст, факультет, пол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Имели ли дело с сайтами знакомств?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часто?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 какой целью вы посещаете(ли) сайты знакомств?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6.Почему вы решили воспользоваться сайтами знакомств?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7.Получилось ли у вас найти то, что искали?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8.Если не получилось, то почему?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9.Какие качества вы приписываете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анкеты?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Какие качества вы хотите видеть в анкете собеседника?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Честны ли вы в общении?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12.Посоветовали ли бы сайты знакомств друзьям?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Какие знаете сайты знакомств и(или) какие посоветовали бы?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Если они вам не интересны, то объясните почему?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17" y="36512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825626"/>
            <a:ext cx="10924309" cy="4672157"/>
          </a:xfrm>
        </p:spPr>
        <p:txBody>
          <a:bodyPr>
            <a:normAutofit fontScale="62500" lnSpcReduction="20000"/>
          </a:bodyPr>
          <a:lstStyle/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лет -50%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лет-21%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лет- 11% 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год-7%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-4%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года -4%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года – 1%</a:t>
            </a:r>
          </a:p>
          <a:p>
            <a:pPr marL="216000" lvl="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года-1%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лет -1%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76 человек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26 человек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 ли вы дело с сайтами знакомств?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человека(62,7%)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38(37,3%)</a:t>
            </a:r>
          </a:p>
          <a:p>
            <a:pPr marL="216000" indent="-216000" algn="just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0693783"/>
              </p:ext>
            </p:extLst>
          </p:nvPr>
        </p:nvGraphicFramePr>
        <p:xfrm>
          <a:off x="2613397" y="856291"/>
          <a:ext cx="6777347" cy="338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77963691"/>
              </p:ext>
            </p:extLst>
          </p:nvPr>
        </p:nvGraphicFramePr>
        <p:xfrm>
          <a:off x="6444345" y="3248562"/>
          <a:ext cx="6270171" cy="360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2" y="304800"/>
            <a:ext cx="11524343" cy="5872163"/>
          </a:xfrm>
        </p:spPr>
        <p:txBody>
          <a:bodyPr>
            <a:noAutofit/>
          </a:bodyPr>
          <a:lstStyle/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целью вы посещаете(ли) сайты знакомств?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был положительным на то, что люди имели дело с сайтами знакомств, то какая была их цель:</a:t>
            </a:r>
          </a:p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56,5% занимались поиском общения </a:t>
            </a:r>
          </a:p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21,7% искали свою вторую половинку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категории (ответы)  заняли по 1,4% и это были такие цели как(21,8%)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забавы(посмеяться)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получится( дружба или всё же отношения, не принципиально)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общения и для поиска партнёра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на девушек красавиц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интереса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сексуального партнёра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партнёра на одну ночь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Продать недвижимость</a:t>
            </a: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«Друзья с привилегиями»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недоотношения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36000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6597699"/>
              </p:ext>
            </p:extLst>
          </p:nvPr>
        </p:nvGraphicFramePr>
        <p:xfrm>
          <a:off x="4992916" y="2540001"/>
          <a:ext cx="7039429" cy="403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9172842"/>
              </p:ext>
            </p:extLst>
          </p:nvPr>
        </p:nvGraphicFramePr>
        <p:xfrm>
          <a:off x="0" y="231775"/>
          <a:ext cx="574675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36407293"/>
              </p:ext>
            </p:extLst>
          </p:nvPr>
        </p:nvGraphicFramePr>
        <p:xfrm>
          <a:off x="6226627" y="19662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3983600"/>
              </p:ext>
            </p:extLst>
          </p:nvPr>
        </p:nvGraphicFramePr>
        <p:xfrm>
          <a:off x="740227" y="327297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75971315"/>
              </p:ext>
            </p:extLst>
          </p:nvPr>
        </p:nvGraphicFramePr>
        <p:xfrm>
          <a:off x="6226627" y="343262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87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33829"/>
            <a:ext cx="5181600" cy="6110514"/>
          </a:xfrm>
        </p:spPr>
        <p:txBody>
          <a:bodyPr>
            <a:normAutofit fontScale="47500" lnSpcReduction="20000"/>
          </a:bodyPr>
          <a:lstStyle/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 решили воспользоваться сайтами знакомств? Самые популярные ответы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Одиночество(Безысходность)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скучно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общения на карантине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интересно, реально ли там найти адекватных хороших людей, и могут ли они задержаться в моей жизни в качестве близких мне людей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времени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подшутить над знакомыми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Посоветовали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сексуального партнёра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получалось знакомится в живую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новых знакомств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рекламы от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блогеров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Скучно на учёбе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второй половинки через сайты знакомств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Алкогольное наваждение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знакомств популярны</a:t>
            </a:r>
          </a:p>
          <a:p>
            <a:pPr marL="216000" lvl="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Советовали друзья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33829"/>
            <a:ext cx="5181600" cy="5843134"/>
          </a:xfrm>
        </p:spPr>
        <p:txBody>
          <a:bodyPr>
            <a:normAutofit fontScale="55000" lnSpcReduction="20000"/>
          </a:bodyPr>
          <a:lstStyle/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получилось, то почему?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вопрос ответило 35 человек из общего количества (34%). Самые распространенные ответы: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Разочарование 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Пропал интерес 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понравились партнеры 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совпали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 с действительностью 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интересов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они не интересны, то объясните почему? 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вопрос ответило 45 опрашиваемых (44%). Ответы: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Незаинтересованность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Предпочитают живое общение 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Трата времени </a:t>
            </a:r>
          </a:p>
          <a:p>
            <a:pPr marL="216000" indent="-36000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Недоверие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owerpointbase.com-96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powerpointbase.com-965</Template>
  <TotalTime>307</TotalTime>
  <Words>1094</Words>
  <Application>Microsoft Office PowerPoint</Application>
  <PresentationFormat>Широкоэкранный</PresentationFormat>
  <Paragraphs>151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powerpointbase.com-965</vt:lpstr>
      <vt:lpstr>МИНИСТЕРСТВО ЗДРАВООХРАНЕНИЯ РЕСПУБЛИКИ БЕЛАРУСЬ ГРОДНЕНСКИЙ ГОСУДАРСТВЕННЫЙ УНИВЕРСИТЕТ КАФЕДРА ПСИХОЛОГИИ И ПЕДАГОГИКИ  Социально-психологический эксперимент Тема: «ОСОБЕННОСТИ ЗНАКОМСТВА В СОВРЕМЕННЫХ УСЛОВИЯХ»  </vt:lpstr>
      <vt:lpstr>Введение</vt:lpstr>
      <vt:lpstr>Цель</vt:lpstr>
      <vt:lpstr>Ход эксперимента </vt:lpstr>
      <vt:lpstr>Опросник</vt:lpstr>
      <vt:lpstr>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Святощик</dc:creator>
  <cp:lastModifiedBy>Elena</cp:lastModifiedBy>
  <cp:revision>38</cp:revision>
  <dcterms:created xsi:type="dcterms:W3CDTF">2021-12-09T12:04:16Z</dcterms:created>
  <dcterms:modified xsi:type="dcterms:W3CDTF">2021-12-12T09:02:54Z</dcterms:modified>
</cp:coreProperties>
</file>