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90-4CF6-A1D9-250EF468C35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90-4CF6-A1D9-250EF468C35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90-4CF6-A1D9-250EF468C3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рассказали дорогу</c:v>
                </c:pt>
                <c:pt idx="1">
                  <c:v>отказались помочь</c:v>
                </c:pt>
                <c:pt idx="2">
                  <c:v>провели к месту назначения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7D-4E50-A4FC-8E769D421E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Отказались помочь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18-4C4F-8F17-8B60A1DEA2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18-4C4F-8F17-8B60A1DEA2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18-4C4F-8F17-8B60A1DEA2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18-4C4F-8F17-8B60A1DEA236}"/>
              </c:ext>
            </c:extLst>
          </c:dPt>
          <c:cat>
            <c:strRef>
              <c:f>Лист1!$A$2:$A$5</c:f>
              <c:strCache>
                <c:ptCount val="4"/>
                <c:pt idx="0">
                  <c:v>Женщина 20-35</c:v>
                </c:pt>
                <c:pt idx="1">
                  <c:v>Женщина 50-65 </c:v>
                </c:pt>
                <c:pt idx="2">
                  <c:v>Мужчины 20-35</c:v>
                </c:pt>
                <c:pt idx="3">
                  <c:v>Мужчины 35-50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E18-4C4F-8F17-8B60A1DEA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по возрасту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20-35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Мужчина</c:v>
                </c:pt>
                <c:pt idx="1">
                  <c:v>Женщина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25-484D-93FD-EC9D745F1D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35-50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Мужчина</c:v>
                </c:pt>
                <c:pt idx="1">
                  <c:v>Женщина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25-484D-93FD-EC9D745F1D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50-65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Мужчина</c:v>
                </c:pt>
                <c:pt idx="1">
                  <c:v>Женщина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25-484D-93FD-EC9D745F1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665872"/>
        <c:axId val="336666264"/>
      </c:barChart>
      <c:catAx>
        <c:axId val="33666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666264"/>
        <c:crosses val="autoZero"/>
        <c:auto val="1"/>
        <c:lblAlgn val="ctr"/>
        <c:lblOffset val="100"/>
        <c:noMultiLvlLbl val="0"/>
      </c:catAx>
      <c:valAx>
        <c:axId val="336666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66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187139352475726E-2"/>
          <c:y val="0.10436580022551191"/>
          <c:w val="0.63170223862993591"/>
          <c:h val="0.774326323965461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90-4CF6-A1D9-250EF468C35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90-4CF6-A1D9-250EF468C35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90-4CF6-A1D9-250EF468C35C}"/>
              </c:ext>
            </c:extLst>
          </c:dPt>
          <c:cat>
            <c:strRef>
              <c:f>Лист1!$A$2:$A$5</c:f>
              <c:strCache>
                <c:ptCount val="3"/>
                <c:pt idx="0">
                  <c:v>рассказали дорогу</c:v>
                </c:pt>
                <c:pt idx="1">
                  <c:v>отказались помочь</c:v>
                </c:pt>
                <c:pt idx="2">
                  <c:v>провели к месту назначения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7D-4E50-A4FC-8E769D421E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Рассказали дорогу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Рассказали дорогу 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02-4646-9617-5E4BC0B189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02-4646-9617-5E4BC0B189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02-4646-9617-5E4BC0B189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902-4646-9617-5E4BC0B189AD}"/>
              </c:ext>
            </c:extLst>
          </c:dPt>
          <c:cat>
            <c:strRef>
              <c:f>Лист1!$A$2:$A$5</c:f>
              <c:strCache>
                <c:ptCount val="3"/>
                <c:pt idx="0">
                  <c:v>20-35</c:v>
                </c:pt>
                <c:pt idx="1">
                  <c:v>35-50</c:v>
                </c:pt>
                <c:pt idx="2">
                  <c:v>50-65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74-47CD-B0B4-98F8E74DB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Отказались помочь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9D-4532-8F20-1DB1A016EB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9D-4532-8F20-1DB1A016EB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9D-4532-8F20-1DB1A016EB86}"/>
              </c:ext>
            </c:extLst>
          </c:dPt>
          <c:cat>
            <c:strRef>
              <c:f>Лист1!$A$2:$A$5</c:f>
              <c:strCache>
                <c:ptCount val="3"/>
                <c:pt idx="0">
                  <c:v>20-35</c:v>
                </c:pt>
                <c:pt idx="1">
                  <c:v>35-50</c:v>
                </c:pt>
                <c:pt idx="2">
                  <c:v>50-65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23-48C1-982C-0D810073C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Рассказали дорогу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7A-46E9-84FF-08B031D5C6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7A-46E9-84FF-08B031D5C6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7A-46E9-84FF-08B031D5C6A7}"/>
              </c:ext>
            </c:extLst>
          </c:dPt>
          <c:cat>
            <c:strRef>
              <c:f>Лист1!$A$2:$A$5</c:f>
              <c:strCache>
                <c:ptCount val="3"/>
                <c:pt idx="0">
                  <c:v>20-35</c:v>
                </c:pt>
                <c:pt idx="1">
                  <c:v>35-50</c:v>
                </c:pt>
                <c:pt idx="2">
                  <c:v>50-65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CC-4088-9DFC-6B0DD56F8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Отказались помочь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81-4505-853D-46E0D0CC0F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81-4505-853D-46E0D0CC0F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81-4505-853D-46E0D0CC0F20}"/>
              </c:ext>
            </c:extLst>
          </c:dPt>
          <c:cat>
            <c:strRef>
              <c:f>Лист1!$A$2:$A$5</c:f>
              <c:strCache>
                <c:ptCount val="3"/>
                <c:pt idx="0">
                  <c:v>20-35</c:v>
                </c:pt>
                <c:pt idx="1">
                  <c:v>35-50</c:v>
                </c:pt>
                <c:pt idx="2">
                  <c:v>50-65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0F-4D5B-B4A3-4DA60482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Провели к месту назначения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AA-4B6F-8033-338BEFD3A3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AA-4B6F-8033-338BEFD3A36F}"/>
              </c:ext>
            </c:extLst>
          </c:dPt>
          <c:cat>
            <c:strRef>
              <c:f>Лист1!$A$2:$A$5</c:f>
              <c:strCache>
                <c:ptCount val="2"/>
                <c:pt idx="0">
                  <c:v>Мужчина 20-35</c:v>
                </c:pt>
                <c:pt idx="1">
                  <c:v>Женщина 35-50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3E-470D-A8CB-1D1D103FD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Рассказали дорогу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53-483B-B468-D7B77264A1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53-483B-B468-D7B77264A1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53-483B-B468-D7B77264A1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E0-4B16-B1F4-5FE613AFD4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8E0-4B16-B1F4-5FE613AFD4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8E0-4B16-B1F4-5FE613AFD46D}"/>
              </c:ext>
            </c:extLst>
          </c:dPt>
          <c:cat>
            <c:strRef>
              <c:f>Лист1!$A$2:$A$8</c:f>
              <c:strCache>
                <c:ptCount val="6"/>
                <c:pt idx="0">
                  <c:v>Женщины 20-35</c:v>
                </c:pt>
                <c:pt idx="1">
                  <c:v>Женщины 35-50</c:v>
                </c:pt>
                <c:pt idx="2">
                  <c:v>Женщины 50-65</c:v>
                </c:pt>
                <c:pt idx="3">
                  <c:v>Мужчины 20-35</c:v>
                </c:pt>
                <c:pt idx="4">
                  <c:v>Мужчины 35-50</c:v>
                </c:pt>
                <c:pt idx="5">
                  <c:v>Мужчины 50-65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53-483B-B468-D7B77264A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0.06797</cdr:y>
    </cdr:from>
    <cdr:to>
      <cdr:x>0.66575</cdr:x>
      <cdr:y>0.94846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0" y="203794"/>
          <a:ext cx="2446986" cy="264016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8FE20-C73B-4FB9-8B51-CF5B6ACE94D7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359DF-D11F-44D1-9AEB-40AE88461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5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0"/>
            <a:ext cx="8001000" cy="193086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РЕСПУБЛИКИ БЕЛАРУСЬ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 ГОСУДАРСТВЕННЫЙ МЕДИЦИНСКИЙ УНИВЕРСИТЕТ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ПСИХОЛОГИИ И ПЕДАГОГИКИ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643224"/>
            <a:ext cx="7741920" cy="1655762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«Готовность помочь туристам»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4446" y="4589417"/>
            <a:ext cx="35095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студентки 3 курса 4 группы МПФ</a:t>
            </a: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Добрянская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Анна Юрьевна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Маркина Полина Максимовна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5610" y="6172510"/>
            <a:ext cx="235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Гродно, 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217" y="418011"/>
            <a:ext cx="833410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изучение готовности жителей города Гродно помочь туристам.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современных условиях важно изучить отзывчивость людей, так как из-за невозможности выезда за границу жители нашей страны стали больше путешествовать внутри страны, а в незнакомом городе сложно сориентироваться без помощи.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испытуемых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человек (16 ж, 14 м) в возрасте от 20 до 65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жители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г.Гродно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эксперимента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ходе эксперимента мы подошли к 30 незнакомым людям на улице Советской и просили показать нам дорогу к достопримечательностям (Старый и Новый замки).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53044188"/>
              </p:ext>
            </p:extLst>
          </p:nvPr>
        </p:nvGraphicFramePr>
        <p:xfrm>
          <a:off x="330927" y="339634"/>
          <a:ext cx="8159930" cy="613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40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880008973"/>
              </p:ext>
            </p:extLst>
          </p:nvPr>
        </p:nvGraphicFramePr>
        <p:xfrm>
          <a:off x="165463" y="722811"/>
          <a:ext cx="8725988" cy="546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09633190"/>
              </p:ext>
            </p:extLst>
          </p:nvPr>
        </p:nvGraphicFramePr>
        <p:xfrm>
          <a:off x="5215944" y="1985613"/>
          <a:ext cx="3675507" cy="299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40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83668604"/>
              </p:ext>
            </p:extLst>
          </p:nvPr>
        </p:nvGraphicFramePr>
        <p:xfrm>
          <a:off x="-870857" y="164954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5691" y="487681"/>
            <a:ext cx="7001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36713612"/>
              </p:ext>
            </p:extLst>
          </p:nvPr>
        </p:nvGraphicFramePr>
        <p:xfrm>
          <a:off x="3614057" y="164954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850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29910560"/>
              </p:ext>
            </p:extLst>
          </p:nvPr>
        </p:nvGraphicFramePr>
        <p:xfrm>
          <a:off x="-844731" y="169068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91187141"/>
              </p:ext>
            </p:extLst>
          </p:nvPr>
        </p:nvGraphicFramePr>
        <p:xfrm>
          <a:off x="3676650" y="169068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816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81434109"/>
              </p:ext>
            </p:extLst>
          </p:nvPr>
        </p:nvGraphicFramePr>
        <p:xfrm>
          <a:off x="1950720" y="3813629"/>
          <a:ext cx="4615543" cy="304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42140994"/>
              </p:ext>
            </p:extLst>
          </p:nvPr>
        </p:nvGraphicFramePr>
        <p:xfrm>
          <a:off x="4624251" y="147320"/>
          <a:ext cx="5468984" cy="35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104853188"/>
              </p:ext>
            </p:extLst>
          </p:nvPr>
        </p:nvGraphicFramePr>
        <p:xfrm>
          <a:off x="-191590" y="146594"/>
          <a:ext cx="5564777" cy="35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545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9337" y="365126"/>
            <a:ext cx="9004663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результатов эксперимента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336" y="1838736"/>
            <a:ext cx="85539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молодого возраста чаще готовы помочь туристам на улице.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Экспериментаторам (молодым девушкам) чаще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отказывали в помощи молодые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человека сами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вызвались провести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экспериментаторов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Нового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замка.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туристам за помощью лучше обратиться к женщинам 20-50 лет.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1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195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МИНИСТЕРСТВО ЗДРАВООХРАНЕНИЯ РЕСПУБЛИКИ БЕЛАРУСЬ УЧРЕЖДЕНИЕ ОБРАЗОВАНИЯ  ГРОДНЕНСКИЙ ГОСУДАРСТВЕННЫЙ МЕДИЦИНСКИЙ УНИВЕРСИТЕТ КАФЕДРА ПСИХОЛОГИИ И ПЕДАГОГИКИ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Женщины</vt:lpstr>
      <vt:lpstr>Презентация PowerPoint</vt:lpstr>
      <vt:lpstr>Описание результатов эксперимента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Elena</cp:lastModifiedBy>
  <cp:revision>17</cp:revision>
  <dcterms:created xsi:type="dcterms:W3CDTF">2018-09-04T12:10:47Z</dcterms:created>
  <dcterms:modified xsi:type="dcterms:W3CDTF">2021-12-12T06:51:24Z</dcterms:modified>
</cp:coreProperties>
</file>