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36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674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2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47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902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808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221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46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50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040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5685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42D49B6-89FF-44DA-B9A6-2A4AA1606FEE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B02F60-5C09-45F1-9631-6CB918BF7DE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58424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Эксперимент Норманна Триплетта и социальная фасилитация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Подготовили студенты 2 группы 3 курса МПФ</a:t>
            </a:r>
          </a:p>
          <a:p>
            <a:r>
              <a:rPr lang="ru-RU" dirty="0" err="1" smtClean="0"/>
              <a:t>Дрык</a:t>
            </a:r>
            <a:r>
              <a:rPr lang="ru-RU" dirty="0" smtClean="0"/>
              <a:t> Дарья Ивановна и </a:t>
            </a:r>
            <a:r>
              <a:rPr lang="ru-RU" dirty="0" err="1" smtClean="0"/>
              <a:t>Черепкова</a:t>
            </a:r>
            <a:r>
              <a:rPr lang="ru-RU" dirty="0" smtClean="0"/>
              <a:t> Мария Денисовна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191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66800" y="2014194"/>
            <a:ext cx="10058400" cy="3723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953490"/>
            <a:ext cx="6348984" cy="5392446"/>
          </a:xfrm>
        </p:spPr>
        <p:txBody>
          <a:bodyPr>
            <a:normAutofit/>
          </a:bodyPr>
          <a:lstStyle/>
          <a:p>
            <a:r>
              <a:rPr lang="ru-RU" sz="2400" dirty="0"/>
              <a:t>Цель исследования: изучить явление социальной </a:t>
            </a:r>
            <a:r>
              <a:rPr lang="ru-RU" sz="2400" dirty="0" err="1"/>
              <a:t>фасилитации</a:t>
            </a:r>
            <a:r>
              <a:rPr lang="ru-RU" sz="2400" dirty="0"/>
              <a:t> на примере группы студентов в условиях сдачи беговых нормативов.</a:t>
            </a:r>
          </a:p>
          <a:p>
            <a:r>
              <a:rPr lang="ru-RU" sz="2400" dirty="0"/>
              <a:t>Предмет исследования: поведение студентов во время сдачи нормативов, результаты сдачи в разных условиях.</a:t>
            </a:r>
          </a:p>
          <a:p>
            <a:r>
              <a:rPr lang="ru-RU" sz="2400" dirty="0"/>
              <a:t>В качестве испытуемых были взяты студенты женского пола 1 и 2 группы 3 курса МПФ. Всем испытуемым в районе 19-21 года. Всего в эксперименте принимало участие 15 человек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028" name="Picture 4" descr="https://sun9-57.userapi.com/impg/LTVtweIyOgOPaZyTNwifLHkgqEkF_ZzpPgkE_w/vCCqVTNW_Ek.jpg?size=546x769&amp;quality=96&amp;sign=e769f97a6e5d052dc873199324fa008c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012" y="987552"/>
            <a:ext cx="3206188" cy="451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555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2704" y="889482"/>
            <a:ext cx="5510784" cy="5392446"/>
          </a:xfrm>
        </p:spPr>
        <p:txBody>
          <a:bodyPr>
            <a:normAutofit/>
          </a:bodyPr>
          <a:lstStyle/>
          <a:p>
            <a:r>
              <a:rPr lang="ru-RU" sz="2400" dirty="0"/>
              <a:t>Эксперимент проводился в условиях сдачи беговых нормативов на паре по физической культуре. Испытуемые не знали, что стали объектом исследования. Проводилось скрытое наблюдение во время непосредственно сдачи. Организаторы также приняли участие в эксперименте. Были проанализированы результаты студентов в разных условиях: сначала участники эксперимента бежали группой из 15 человек (все испытуемые), затем парами, и по одному.</a:t>
            </a:r>
          </a:p>
          <a:p>
            <a:endParaRPr lang="ru-RU" sz="2400" dirty="0"/>
          </a:p>
        </p:txBody>
      </p:sp>
      <p:pic>
        <p:nvPicPr>
          <p:cNvPr id="2050" name="Picture 2" descr="https://sun9-8.userapi.com/impg/IhhDeZG-Jat-T-6ZobJA1c9mz30sViq_cenOtA/RDn10FIm_yk.jpg?size=476x640&amp;quality=96&amp;sign=59e85c9a611c43eaca0b801926fe1c19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28" y="923544"/>
            <a:ext cx="3848884" cy="5174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17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807186"/>
            <a:ext cx="6211824" cy="5392446"/>
          </a:xfrm>
        </p:spPr>
        <p:txBody>
          <a:bodyPr>
            <a:noAutofit/>
          </a:bodyPr>
          <a:lstStyle/>
          <a:p>
            <a:r>
              <a:rPr lang="ru-RU" sz="2400" dirty="0"/>
              <a:t>В результате анализа полученных данных было установлено, что лучшие результаты студенты показали во время бега в парах, где присутствовал соревновательный элемент, но не было много людей. В данном случае абсолютно все участники эксперимента показали лучший результат, по сравнению с другими условиями. Во время бега большой группой 8 (53,33%) человек из 15 значительно улучшили свои результаты, по сравнению с одиночным бегом, 5 (33,33%) – улучшили, но не настолько значительно, и 2 (13,33%) студента ухудшили.</a:t>
            </a:r>
            <a:endParaRPr lang="ru-RU" sz="2400" dirty="0"/>
          </a:p>
        </p:txBody>
      </p:sp>
      <p:pic>
        <p:nvPicPr>
          <p:cNvPr id="3074" name="Picture 2" descr="https://sun9-26.userapi.com/impg/JiaXu6jEg0sGZFEclhwK0JpqlbJkGdO2Xibw5g/ssK9sJijRoo.jpg?size=730x1095&amp;quality=96&amp;sign=f9958a80bca2be7575866a0381c62096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686" y="807186"/>
            <a:ext cx="3430701" cy="514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14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0720" y="962634"/>
            <a:ext cx="5519928" cy="5392446"/>
          </a:xfrm>
        </p:spPr>
        <p:txBody>
          <a:bodyPr>
            <a:normAutofit/>
          </a:bodyPr>
          <a:lstStyle/>
          <a:p>
            <a:r>
              <a:rPr lang="ru-RU" sz="2400" dirty="0"/>
              <a:t>Улучшение результатов при беге в группе людей и парами свидетельствует о явлении социальной </a:t>
            </a:r>
            <a:r>
              <a:rPr lang="ru-RU" sz="2400" dirty="0" err="1"/>
              <a:t>фасилитации</a:t>
            </a:r>
            <a:r>
              <a:rPr lang="ru-RU" sz="2400" dirty="0"/>
              <a:t>, проявляющейся в условиях соревнования. Однако часть испытуемых показала прямо противоположные данные, ухудшив результаты при беге в группе людей. Это показывает наличие такого явления, как эффект социальной </a:t>
            </a:r>
            <a:r>
              <a:rPr lang="ru-RU" sz="2400" dirty="0" err="1"/>
              <a:t>ингибиции</a:t>
            </a:r>
            <a:r>
              <a:rPr lang="ru-RU" sz="2400" dirty="0"/>
              <a:t>. Либо же на результатах могло сказаться волнение из-за относительно большого скопления людей.</a:t>
            </a:r>
            <a:endParaRPr lang="ru-RU" sz="2400" dirty="0"/>
          </a:p>
        </p:txBody>
      </p:sp>
      <p:pic>
        <p:nvPicPr>
          <p:cNvPr id="4098" name="Picture 2" descr="Люди бегают на улице, молодые люди в спортивной одежде бегают в парке | 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12" y="1487919"/>
            <a:ext cx="4909408" cy="392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37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27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20</TotalTime>
  <Words>302</Words>
  <Application>Microsoft Office PowerPoint</Application>
  <PresentationFormat>Широкоэкранный</PresentationFormat>
  <Paragraphs>10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Garamond</vt:lpstr>
      <vt:lpstr>Savon</vt:lpstr>
      <vt:lpstr>Эксперимент Норманна Триплетта и социальная фасилитация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 Норманна Триплетта и социальная фасилитация</dc:title>
  <dc:creator>NoutCentr</dc:creator>
  <cp:lastModifiedBy>NoutCentr</cp:lastModifiedBy>
  <cp:revision>2</cp:revision>
  <dcterms:created xsi:type="dcterms:W3CDTF">2021-12-01T17:47:08Z</dcterms:created>
  <dcterms:modified xsi:type="dcterms:W3CDTF">2021-12-01T18:07:52Z</dcterms:modified>
</cp:coreProperties>
</file>