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7BB4-3E68-E74B-97C0-1067FBD53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F6815-D84D-784F-9D1E-8A81C838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A2EBE-99F3-FC4A-90AA-CB556B35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6DBF-AE10-014C-8E4A-02C6CD62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A688-0D07-CA46-A520-F9B7EAE2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8F8A5-A0C4-FE4C-A103-DB8532D85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0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CE78-2B89-EF42-8D5B-99635FC7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14127-21BD-F246-8083-C2F562838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BEBF2-206C-F84C-B7FC-47E9CDD2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9BB30-A9EC-7148-9095-C2B2A553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9B2D-4F63-2C43-A1D8-200E82B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48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844A7-6D76-5A42-9DC8-B80F5DA45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66FB6-58FB-A64D-A3A6-C20186C34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4913-F6E5-8747-95AD-AE2E0870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9A2-4288-4647-9D3D-AA54F770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07F81-F6F6-8642-836E-F20C79D6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655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60D8-AB70-8042-9A91-25D68ED7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0BF5-D183-AF4A-AC65-E9476D2EF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7B6D-BB07-B644-8B8F-822A681E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71DF1-7B3A-4F46-898E-CE890ECC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99E5B-D5DB-6B40-9705-1908B5C7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073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7002-C1CF-AD44-95A5-CEF97D9C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7EC07-3CF6-A94E-AF12-F838374F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BF4E7-115B-4746-8981-4EC113BE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2BC9-871A-2845-868A-3B32D76C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ED723-5CEC-BF4E-A266-7F1691A3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43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30-C0E1-924D-9A5F-9050CC94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B8922-5B4E-5C45-9EF5-27B59C9C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53DA3-5D0F-2C44-9FF3-3FC763354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86BA6-DDD7-1049-AF2C-4E006E55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2E47D-E906-2047-AA7E-FE731453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8020C-EC27-3F4F-B896-0AE8827F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829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D371-F842-9F45-8DCF-0AE1599C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78D21-7ABB-6C47-AAEE-FB91BDD0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3F726-BF62-0D4D-8446-973E36237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14565-6437-9A49-8EE5-DE4293923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DB87B-FC67-FB41-9767-67538233E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4A799-1079-EF4A-8720-A3B2E592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1B470-F498-2046-901F-B2E9EDAC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7859D-83F2-9B47-A5E2-6E6BA8D8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432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D537-8E8A-B445-A250-381A546D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B342B-BA2D-BD45-BAFA-956880DC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E2CDA-652B-5547-9A49-6B16B6AC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26770-E8AC-2F4C-8825-F1E54AFF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78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DB650-588A-064E-8132-D351C8A5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24BAE-965D-3148-BBCE-F8797786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244C9-8974-DB45-B26A-DE57B89F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260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11CD-F26F-6241-AE67-6E523360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13FE-351A-6D40-AE86-8C1DCAAC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B3C62-766C-5244-A9E0-8BF6F00A1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4F8AC-3C26-7249-9DCF-16EB87C0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39A2F-16A6-7343-A358-5CF1E350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A89E3-B6B4-DF44-B2B7-9EE7B2BF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5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261E-7B03-9541-93F2-54C8AEB0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9F9A1-EAF7-014E-AC8B-1926C05C9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03628-0BE1-414C-8DBA-61366AB1D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B2C75-FB05-8C42-88F0-38CA8F5C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C2430-D472-7A4D-9B8F-42554F5B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EDC6E-59AB-C746-AB47-8D6D750D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398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BA3D3-1483-4144-9C72-A56D32FB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739FD-A815-5840-94EA-D0D90D89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AB137-293F-434C-B2D1-A913F6414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CE7E-E73E-2146-968E-0D5E54855CE2}" type="datetimeFigureOut">
              <a:rPr lang="x-none" smtClean="0"/>
              <a:t>16.12.2022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8D4F9-E390-C04C-88F1-00B5AA4FE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1002-27F4-2E42-9BC2-0788C8BA2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404BB3-4A3E-134A-875A-8AE017E747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8773-E024-8941-80FE-CB5B04C64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3277" y="2263398"/>
            <a:ext cx="6036623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Понимание «дружбы» в контексте общения в социальных сетях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2BDB3-35C5-1D47-9EEC-DE6956B3F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0855" y="4706161"/>
            <a:ext cx="6036623" cy="16557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Выполнили:</a:t>
            </a:r>
          </a:p>
          <a:p>
            <a:pPr algn="r"/>
            <a:r>
              <a:rPr lang="ru-RU" dirty="0" err="1"/>
              <a:t>Гаркач</a:t>
            </a:r>
            <a:r>
              <a:rPr lang="ru-RU" dirty="0"/>
              <a:t> Н. В.</a:t>
            </a:r>
          </a:p>
          <a:p>
            <a:pPr algn="r"/>
            <a:r>
              <a:rPr lang="ru-RU" dirty="0" err="1"/>
              <a:t>Лукьянчик</a:t>
            </a:r>
            <a:r>
              <a:rPr lang="ru-RU" dirty="0"/>
              <a:t> Е. Ю.</a:t>
            </a:r>
          </a:p>
          <a:p>
            <a:pPr algn="r"/>
            <a:r>
              <a:rPr lang="ru-RU" dirty="0"/>
              <a:t>Студенты 3 курса, гр. №5</a:t>
            </a:r>
          </a:p>
          <a:p>
            <a:pPr algn="r"/>
            <a:r>
              <a:rPr lang="ru-RU" dirty="0"/>
              <a:t>медико-психологического факультета</a:t>
            </a:r>
          </a:p>
          <a:p>
            <a:pPr algn="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5139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48" y="1345647"/>
            <a:ext cx="11075504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вопрос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Считаете ли вы что можно дружить с человеком, поддерживая общение исключительно с помощью социальных сетей?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получили следующие ответы: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7" t="49886" r="29808" b="24458"/>
          <a:stretch>
            <a:fillRect/>
          </a:stretch>
        </p:blipFill>
        <p:spPr bwMode="auto">
          <a:xfrm>
            <a:off x="1247361" y="2875722"/>
            <a:ext cx="7304073" cy="30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8029160" y="2875722"/>
            <a:ext cx="34720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18,5%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30,8%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32,3%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18,5%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2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Делая вывод о проведенном социальном исследовании, можно сказать о том, что важнее всего для участников в дружбе: симпатия, уважение, взаимопонимание, совпадение интересов, единомыслие по ключевым вопросам, умение оказать поддержку в трудной ситуации, умение слушать и слышать, уважение личных границ друг друга, схожесть в юморе, бескорыстность.</a:t>
            </a:r>
          </a:p>
          <a:p>
            <a:pPr marL="0" indent="0">
              <a:buNone/>
            </a:pPr>
            <a:r>
              <a:rPr lang="ru-RU" b="1" i="1" dirty="0"/>
              <a:t>Люди заводят дружбу в социальных сетях, после чего готовы общаться и лично, но как показало исследование, общение в социальных сетях не может полностью заменить "живое" общение.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33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163" y="782728"/>
            <a:ext cx="2935310" cy="1325563"/>
          </a:xfrm>
        </p:spPr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2103774"/>
            <a:ext cx="11960180" cy="5325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Социальные сети - это важный и актуальный на сегодняшний день элемент интернета. За последнее десятилетие именно этот тип сайтов получил наибольшее распространение как на западе, так и у нас - в Беларуси. Результаты многочисленных исследований свидетельствуют, что социальными сетями уже охвачено более половины всех пользователей Интернета. </a:t>
            </a:r>
          </a:p>
          <a:p>
            <a:pPr marL="0" indent="0">
              <a:buNone/>
            </a:pPr>
            <a:r>
              <a:rPr lang="ru-RU" dirty="0"/>
              <a:t>Цель исследования: определить понимание «дружбы» в контексте общения в социальных сетях студентов </a:t>
            </a:r>
            <a:r>
              <a:rPr lang="ru-RU" dirty="0" err="1"/>
              <a:t>ГрГМУ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Предмет исследования: «дружба» в контексте общения в социальных сетях.</a:t>
            </a:r>
          </a:p>
          <a:p>
            <a:pPr marL="0" indent="0">
              <a:buNone/>
            </a:pPr>
            <a:r>
              <a:rPr lang="ru-RU" dirty="0"/>
              <a:t>Метод исследования: анкетирование он-</a:t>
            </a:r>
            <a:r>
              <a:rPr lang="ru-RU" dirty="0" err="1"/>
              <a:t>лайн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97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80" y="1107592"/>
            <a:ext cx="5795493" cy="54091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Сам термин «социальная сеть» появился в работе Джеймса Барнса, которая называлась «классы и собрания в норвежском островном приходе» и была написана в 1954 году. Под социальной сетью автор понимал «социальную структуру (математически - граф), состоящая из группы узлов, и которыми являются социальные объекты (люди и организации), и связей между ними (социальных взаимоотношений)».</a:t>
            </a:r>
          </a:p>
          <a:p>
            <a:endParaRPr lang="ru-RU" dirty="0"/>
          </a:p>
        </p:txBody>
      </p:sp>
      <p:pic>
        <p:nvPicPr>
          <p:cNvPr id="1026" name="Picture 2" descr="https://www.rose.edu/media/7399/j-howell.jpg?width=327.01062215478&amp;height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5" y="551407"/>
            <a:ext cx="3901315" cy="5965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9854"/>
            <a:ext cx="12192000" cy="597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современной интернет-среде социальная сеть приобрела особое значение. Теперь – это не просто группа связанных между собой объектов. Социальная сеть – это «онлайн-сервис или сайт, позволяющий создавать социальные связи, строить взаимоотношения, распространять информацию и т.д. Главные особенности социальных сетей:</a:t>
            </a:r>
          </a:p>
          <a:p>
            <a:r>
              <a:rPr lang="ru-RU" dirty="0"/>
              <a:t>- практически неограниченные возможности для обмена самой разнообразной информацией (текстовой, фото, видео; сервисы сообществ и </a:t>
            </a:r>
            <a:r>
              <a:rPr lang="ru-RU" dirty="0" err="1"/>
              <a:t>микроблогов</a:t>
            </a:r>
            <a:r>
              <a:rPr lang="ru-RU" dirty="0"/>
              <a:t>; возможность указывать место, отмечать фотографии и т.д.);</a:t>
            </a:r>
          </a:p>
          <a:p>
            <a:r>
              <a:rPr lang="ru-RU" dirty="0"/>
              <a:t>- индивидуальные профили с максимальным количеством личной информации (ФИО, вуз, место работы, фото и т.д.)</a:t>
            </a:r>
          </a:p>
          <a:p>
            <a:r>
              <a:rPr lang="ru-RU" dirty="0"/>
              <a:t>- добавление в «друзья» в первую очередь по принципу наличия реальной связи (друзья, знакомые, одноклассники-</a:t>
            </a:r>
            <a:r>
              <a:rPr lang="ru-RU" dirty="0" err="1"/>
              <a:t>одногруппники</a:t>
            </a:r>
            <a:r>
              <a:rPr lang="ru-RU" dirty="0"/>
              <a:t>, родственники и т.д.) и во вторую – по принципу схожести интересов (группы, сообщества и т.д.)».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83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1520"/>
            <a:ext cx="12192000" cy="5956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Сегодня социальные сети – это также неотъемлемая часть молодежной среды, в которой они презентую себя. Некоторые ученые называют социальные сети современным способом социализации. «Молодежь, находящаяся в начальных стадиях вторичной социализации, легче принимает новые социальные роли. Дальнейшее развитие Интернета в России, увеличение его аудитории как средства массовой коммуникации приведет к тому, что большая часть членов сообщества примет новые социальные роли, определяемые новой информационной культурой: пользователь Сети, активный участник массовой коммуникации и т.д. Немаловажно отметить, что в настоящее время домашняя компьютеризация достигает такого уровня, когда компьютер и Интернет становятся агентами первичной социализации наряду с ближайшим окружением ребенка».</a:t>
            </a:r>
          </a:p>
          <a:p>
            <a:pPr marL="0" indent="0">
              <a:buNone/>
            </a:pPr>
            <a:r>
              <a:rPr lang="ru-RU" dirty="0"/>
              <a:t>Интернет-среда – это особый вид взаимодействия индивидов. Это особая форма пространства построения отношений в виртуальном пространстве.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3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0535"/>
            <a:ext cx="12192000" cy="6310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Дружбу можно разделить на три типа по возрастным категориям: детская, юношеская и взрослая. Здесь рассмотрим только юношескую и взрослую.</a:t>
            </a:r>
          </a:p>
          <a:p>
            <a:pPr marL="0" indent="0">
              <a:buNone/>
            </a:pPr>
            <a:r>
              <a:rPr lang="ru-RU" dirty="0"/>
              <a:t>Юношеская дружба. Юность - период наиболее интенсивного и эмоционального общения со сверстниками, групповой жизни и т.д. В основе юношеской тяги к дружбе - страстная потребность в понимании другого и себя другим и самораскрытии. «Счастье - это когда тебя понимают», - говорит юный герой фильма «Доживём до понедельника».</a:t>
            </a:r>
          </a:p>
          <a:p>
            <a:pPr marL="0" indent="0">
              <a:buNone/>
            </a:pPr>
            <a:r>
              <a:rPr lang="ru-RU" dirty="0"/>
              <a:t>Одной из главных неосознаваемых функций юношеской дружбы является поддержание самоуважения. «Дружба иногда выступает и как своеобразная форма психотерапии, позволяя молодым выразить переполняющие их чувства и найти подтверждение того, что кто-то разделяет их сомнения, надежды и тревоги».</a:t>
            </a:r>
          </a:p>
          <a:p>
            <a:pPr marL="0" indent="0">
              <a:buNone/>
            </a:pPr>
            <a:r>
              <a:rPr lang="ru-RU" dirty="0"/>
              <a:t>Юношеская дружба «не только склонна к </a:t>
            </a:r>
            <a:r>
              <a:rPr lang="ru-RU" dirty="0" err="1"/>
              <a:t>исповедальности</a:t>
            </a:r>
            <a:r>
              <a:rPr lang="ru-RU" dirty="0"/>
              <a:t>, но и чрезвычайно эмоциональна. И выражена эмоциональность не столько в словах и предложениях, сколько в характерных интонациях, акцентах, недоговорённости, недомолвках, которые подросток при всём желании не смог бы перевести в понятия, но которые доносят до его друга-собеседника тончайшие нюансы его настроений, оставаясь бессмысленным и непонятным для постороннего слушателя. Этот «пустой» разговор психологически важнее и значительнее «содержательной» светской беседы о высоких материях... Нуждаясь в сильных эмоциональных привязанностях, молодые люди подчас не замечают реальных свойств партнера. При всей их исключительности дружеские отношения в таких случаях обычно кратковременны. Соотношение дружбы и любви представляет в юности сложную проблему. С одной стороны, эти отношения кажется более или менее альтернативными. Появление любимой девушки снижает эмоциональный накал однополой дружбы, друг становится скорее добрым товарищем. С другой стороны, любовь предполагает большую степень интимности, чем дружба, она как бы включает в себя дружбу».</a:t>
            </a:r>
          </a:p>
          <a:p>
            <a:pPr marL="0" indent="0">
              <a:buNone/>
            </a:pPr>
            <a:r>
              <a:rPr lang="ru-RU" dirty="0"/>
              <a:t>Дружба взрослых. В юности дружба, как мы видели, занимает привилегированное, даже монопольное положение в системе личных отношений и привязанностей. С появлением новых, "взрослых" привязанностей дружба постепенно утрачивает свое привилегированное положение.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01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" y="1648495"/>
            <a:ext cx="11822806" cy="636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Три момента особенно важны для понимания психологических отличий дружбы взрослых людей от юношеской дружбы:</a:t>
            </a:r>
          </a:p>
          <a:p>
            <a:pPr marL="0" indent="0">
              <a:buNone/>
            </a:pPr>
            <a:r>
              <a:rPr lang="ru-RU" dirty="0"/>
              <a:t>-относительное завершение формирования самосознания;</a:t>
            </a:r>
          </a:p>
          <a:p>
            <a:pPr marL="0" indent="0">
              <a:buNone/>
            </a:pPr>
            <a:r>
              <a:rPr lang="ru-RU" dirty="0"/>
              <a:t>-расширение и дифференциация сферы общения и деятельности;</a:t>
            </a:r>
          </a:p>
          <a:p>
            <a:pPr marL="0" indent="0">
              <a:buNone/>
            </a:pPr>
            <a:r>
              <a:rPr lang="ru-RU" dirty="0"/>
              <a:t>-появление новых интимных привязанностей».</a:t>
            </a:r>
          </a:p>
          <a:p>
            <a:pPr marL="0" indent="0">
              <a:buNone/>
            </a:pPr>
            <a:r>
              <a:rPr lang="ru-RU" dirty="0"/>
              <a:t>Также меняются содержание и структура дружеского общения. Терпимость к различиям - один из главных показателей уровня культуры и интеллектуального развития. Это проявляется и в общении. Детская дружба может распасться из-за пустяка. Юноши уже готовы мириться с частными недостатками своих друзей, но сама дружба все-таки понимается как нечто тотальное.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4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9178"/>
            <a:ext cx="12192000" cy="522392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опросе поучаствовало 50 респондентов, из которых 25 девушек и 25 парней в возрасте от 17 до 25 лет. Средний возраст участников составил 20 лет.</a:t>
            </a:r>
          </a:p>
          <a:p>
            <a:r>
              <a:rPr lang="ru-RU" dirty="0"/>
              <a:t>Большинство участников ( 64,6%) не состоят в романтических отношениях, в то время как 21.5% в серьёзных отношениях, у 9.2% всё сложно и 4.7% в браке.</a:t>
            </a:r>
          </a:p>
          <a:p>
            <a:r>
              <a:rPr lang="ru-RU" dirty="0"/>
              <a:t>Опрошенные чаще пользуются такими социальными сетями как: </a:t>
            </a:r>
            <a:r>
              <a:rPr lang="ru-RU" dirty="0" err="1"/>
              <a:t>вконтакте</a:t>
            </a:r>
            <a:r>
              <a:rPr lang="ru-RU" dirty="0"/>
              <a:t> и </a:t>
            </a:r>
            <a:r>
              <a:rPr lang="ru-RU" dirty="0" err="1"/>
              <a:t>инстраграм</a:t>
            </a:r>
            <a:r>
              <a:rPr lang="ru-RU" dirty="0"/>
              <a:t>, эти социальные сети выбирают более 89% опрошенных.</a:t>
            </a:r>
          </a:p>
          <a:p>
            <a:r>
              <a:rPr lang="ru-RU" dirty="0"/>
              <a:t>Участники на вопрос о том сколько времени в сутки они тратят на общение в социальных сетях дали разные ответы: от 2 часов до всего дня. Но больше всего людей (43 %) проголосовали за 3-4 часа в сутки.</a:t>
            </a:r>
          </a:p>
          <a:p>
            <a:r>
              <a:rPr lang="ru-RU" dirty="0"/>
              <a:t>На вопрос о том что важнее всего в дружбе, респонденты дали следующие ответы: симпатия, уважение, взаимопонимание, совпадение интересов, единомыслие по ключевым вопросам, умение оказать поддержку в трудной ситуации, умение слушать и слышать, уважение личных границ друг друга, схожесть в юморе, бескорыстность.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9859"/>
            <a:ext cx="12192000" cy="494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среднем у опрошенных в реальной жизни 3-4 друга. У меньшей части опрошенных (32.3%) есть друзья, с которыми они познакомились в </a:t>
            </a:r>
            <a:r>
              <a:rPr lang="ru-RU" dirty="0" err="1"/>
              <a:t>соц.сетях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Продолжительность общения с интернет-друзьями у испытуемых составляет от 2 до 5 лет и большинство участников(55,2%) встречались лично с ними лично.</a:t>
            </a:r>
          </a:p>
          <a:p>
            <a:pPr marL="0" indent="0">
              <a:buNone/>
            </a:pPr>
            <a:r>
              <a:rPr lang="ru-RU" dirty="0"/>
              <a:t>Большинство опрошенных (67,7%) считают, что  общение в социальных сетях не может полностью заменить "живое" общение.</a:t>
            </a:r>
          </a:p>
          <a:p>
            <a:pPr marL="0" indent="0">
              <a:buNone/>
            </a:pPr>
            <a:r>
              <a:rPr lang="ru-RU" dirty="0"/>
              <a:t>73,8% откликнулись на просьбу о помощи и приехали к своим друзьям из социальных сетей, но вот на просьбу одолжить небольшую сумму денег на короткий срок, большинство (60%) дали бы отрицательный ответ.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03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1225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Понимание «дружбы» в контексте общения в социальных сетях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Lu Li</cp:lastModifiedBy>
  <cp:revision>6</cp:revision>
  <dcterms:created xsi:type="dcterms:W3CDTF">2022-01-31T14:47:25Z</dcterms:created>
  <dcterms:modified xsi:type="dcterms:W3CDTF">2022-12-16T15:27:15Z</dcterms:modified>
</cp:coreProperties>
</file>