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0548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496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62186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6304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31354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5643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0776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800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60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34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45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9097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657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223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774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563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8BE5-22B8-4A78-83CA-A6175425F86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AA7CA6-F16B-437E-AF4B-77BC06504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7346" y="821267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восприятия внешности, в условиях отсутствия другой информации»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94013" y="3693645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тудеты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курс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МПФ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Карпович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Черняк А.В.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 преподаватель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Спасюк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3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17" y="1420836"/>
            <a:ext cx="7157501" cy="4750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550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93333"/>
            <a:ext cx="8915400" cy="3777622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ыяснить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первого, поверхностного впечатления на адекватность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личности.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влияние внешности на интерпретацию личностных качеств субъекта.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87" y="3264330"/>
            <a:ext cx="3869091" cy="31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9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испытуемых: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15 испытуемых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от 16 до 45 лет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Занимающихся в разных сферах деятельности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921034"/>
            <a:ext cx="3462613" cy="252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12" y="3899075"/>
            <a:ext cx="3462613" cy="257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4935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731789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Испытуемым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фотографии детей обоих полов и сообщили о негативных проступках, якобы совершенных ими.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представлены несколько ситуаций, где провинились дети: украли жвачки, затеяли драку и издевались над животными.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должны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выразить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отношение к каждому ребенку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указать возможность каждого из детей с представленных фотографий, совершить те или иные поступки.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3" y="4152955"/>
            <a:ext cx="6021925" cy="33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5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4488822"/>
          </a:xfrm>
        </p:spPr>
        <p:txBody>
          <a:bodyPr/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84" y="1388970"/>
            <a:ext cx="3240511" cy="255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50" y="1422400"/>
            <a:ext cx="3240511" cy="252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53357"/>
            <a:ext cx="3147953" cy="255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54955" y="13889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97149" y="13889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95256" y="4113294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7404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55" y="1905000"/>
            <a:ext cx="3827870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38" y="1905000"/>
            <a:ext cx="3767961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86189" y="1910862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6394" y="1905000"/>
            <a:ext cx="44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0063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74043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№1 : Мальчика описывают как ребенка из состоятельной семьи, испытуемые говорят о том что раз ему все дозволено, то он мог совершить воровство только из-за веселья или на спор. Мальчик любит азарт и легко ему поддается. Крайне общителен, но если это не его друзья, то может издеваться над ними. Что касается драки, то может участвовать в ней из благородных целей (защитить девочку, которая нравится).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№2 : Ребенка чаще описывают как мальчика-хулигана, говорят о его неопрятном виде. Считают, что он может украсть, т.к. его семья имеет недостаток средств. А в драку он может вступить, если задели кого-то из его родственников.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№3 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ребенок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остальных более мягкие отзывы. Испытуемые говорили о том, что возможно, родители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уделяют ему мало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внимания, неблагополучная семья, и, таким образом (воровством, дракой), мальчик хотел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к себе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798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8144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№4: Девочку описывали как сорванца, которой хочется быть смелой и независимой, она непослушна и своевольна, поэтому девочка и может издеваться над животными, так она показывает свою силу и взрослость.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№5: Девочка, которая больше всех подверглась критике. Множество людей говорили о возможности ее издевательств над животными, в силу того, что она избалована, ей много что позволяли и никогда не наказывали. Девочка привыкла получать то, что она хочет, и не терпит критики. Она желает чувствовать власть и не знает цену жизни.</a:t>
            </a:r>
          </a:p>
        </p:txBody>
      </p:sp>
    </p:spTree>
    <p:extLst>
      <p:ext uri="{BB962C8B-B14F-4D97-AF65-F5344CB8AC3E}">
        <p14:creationId xmlns:p14="http://schemas.microsoft.com/office/powerpoint/2010/main" val="20340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67841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результатов совпала с гипотезой о влиянии внешности в условиях недостатка информации.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мы видим как на наше мнение о человеке влияет внешний вид и стереотипное мышление. Мы приписываем качества незнакомым людям с целью познания мира.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поведения позволяет интерпретировать их причины путем отнесения к уже известным или кажущихся известными, явлениям,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отношение к объекту во многом зависит от категории, к которой он нами отнесен.</a:t>
            </a:r>
          </a:p>
        </p:txBody>
      </p:sp>
    </p:spTree>
    <p:extLst>
      <p:ext uri="{BB962C8B-B14F-4D97-AF65-F5344CB8AC3E}">
        <p14:creationId xmlns:p14="http://schemas.microsoft.com/office/powerpoint/2010/main" val="228324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492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Социально-психологический эксперимент «Влияние восприятия внешности, в условиях отсутствия другой информации»</vt:lpstr>
      <vt:lpstr>Цель:</vt:lpstr>
      <vt:lpstr>Группа испытуемых:</vt:lpstr>
      <vt:lpstr>Ход эксперимента</vt:lpstr>
      <vt:lpstr>Мальчики</vt:lpstr>
      <vt:lpstr>Девочки</vt:lpstr>
      <vt:lpstr>Результаты:</vt:lpstr>
      <vt:lpstr>Результаты:</vt:lpstr>
      <vt:lpstr>Вывод: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Социально-психологический эксперимент «Влияние восприятия внешности, в условиях отсутствия другой информации»</dc:title>
  <dc:creator>Пользователь</dc:creator>
  <cp:lastModifiedBy>work</cp:lastModifiedBy>
  <cp:revision>21</cp:revision>
  <dcterms:created xsi:type="dcterms:W3CDTF">2021-10-30T17:58:10Z</dcterms:created>
  <dcterms:modified xsi:type="dcterms:W3CDTF">2021-12-01T07:21:15Z</dcterms:modified>
</cp:coreProperties>
</file>