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67" r:id="rId4"/>
    <p:sldId id="265" r:id="rId5"/>
    <p:sldId id="260" r:id="rId6"/>
    <p:sldId id="259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9994EA-8011-4425-91DC-3D5B91880D90}">
          <p14:sldIdLst>
            <p14:sldId id="256"/>
            <p14:sldId id="257"/>
            <p14:sldId id="267"/>
            <p14:sldId id="265"/>
            <p14:sldId id="260"/>
            <p14:sldId id="259"/>
            <p14:sldId id="261"/>
            <p14:sldId id="262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1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9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D623-8E6A-4D72-BE55-78E8B635CBCB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FE5443-E050-4ED6-A1F2-6BEF96826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767" y="425003"/>
            <a:ext cx="8487176" cy="245986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Социально-психологический </a:t>
            </a:r>
            <a:r>
              <a:rPr lang="ru-RU" sz="4000" dirty="0" smtClean="0">
                <a:solidFill>
                  <a:schemeClr val="tx1"/>
                </a:solidFill>
              </a:rPr>
              <a:t>эксперимент</a:t>
            </a:r>
            <a:r>
              <a:rPr lang="de-DE" sz="4000" dirty="0" smtClean="0">
                <a:solidFill>
                  <a:schemeClr val="tx1"/>
                </a:solidFill>
              </a:rPr>
              <a:t/>
            </a:r>
            <a:br>
              <a:rPr lang="de-DE" sz="4000" dirty="0" smtClean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"Влияние на поведение человека социальных норм"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9660" y="4140984"/>
            <a:ext cx="7766936" cy="10968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Подготовили: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Студентки 2 группы </a:t>
            </a:r>
            <a:r>
              <a:rPr lang="ru-RU" sz="2400" dirty="0" smtClean="0">
                <a:solidFill>
                  <a:schemeClr val="tx1"/>
                </a:solidFill>
              </a:rPr>
              <a:t>МПФ</a:t>
            </a:r>
            <a:endParaRPr lang="de-DE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Лиховидова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Софья Львовна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Томашевская </a:t>
            </a:r>
            <a:r>
              <a:rPr lang="ru-RU" sz="2400" dirty="0" smtClean="0">
                <a:solidFill>
                  <a:schemeClr val="tx1"/>
                </a:solidFill>
              </a:rPr>
              <a:t>Валерия Александровна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635" y="666102"/>
            <a:ext cx="8596668" cy="3880773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2400" b="1" dirty="0">
                <a:solidFill>
                  <a:schemeClr val="tx1"/>
                </a:solidFill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 данного эксперимента заключается в изучении и демонстрации социально-психологического механизма зависимости человека от социальных норм даже в тех условиях, когда он четко осознает свою правоту и ошибки других, демонстрация влияния конформизма в группах. </a:t>
            </a:r>
            <a:endParaRPr lang="de-DE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tx1"/>
                </a:solidFill>
              </a:rPr>
              <a:t>Предметом </a:t>
            </a:r>
            <a:r>
              <a:rPr lang="ru-RU" sz="2400" b="1" dirty="0">
                <a:solidFill>
                  <a:schemeClr val="tx1"/>
                </a:solidFill>
              </a:rPr>
              <a:t>исследования</a:t>
            </a:r>
            <a:r>
              <a:rPr lang="ru-RU" dirty="0">
                <a:solidFill>
                  <a:schemeClr val="tx1"/>
                </a:solidFill>
              </a:rPr>
              <a:t> является реакция одного испытуемого на ошибочное поведение окружающего его большинства.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781300"/>
            <a:ext cx="5715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1400" y="6032500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Данный социально-психологический эксперимент является нашим воспроизведением – в меньших масштабах – эксперимента Соломона Аша.</a:t>
            </a:r>
          </a:p>
        </p:txBody>
      </p:sp>
    </p:spTree>
    <p:extLst>
      <p:ext uri="{BB962C8B-B14F-4D97-AF65-F5344CB8AC3E}">
        <p14:creationId xmlns:p14="http://schemas.microsoft.com/office/powerpoint/2010/main" val="6618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167" y="115889"/>
            <a:ext cx="8847666" cy="47101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ИСПЫТУЕМЫЕ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Была отобрана группа испытуемых со следующими характеристиками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всего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было отобрано двенадцать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человек;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двум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испытуемым было 17 лет, пяти – 18 лет, двум – 19 лет и еще трем – 20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лет;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восемь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испытуемых являются студентами 1 курса, оставшиеся четыре – студентами 3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курса;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восемь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испытуемых являются студентами лечебного факультета, три – медико-диагностического, один – педиатрического (студенты медико-психологического факультета не избирались специально, так как они, углубленно изучая психологию, могли знать суть эксперимента, что не позволило бы получить достоверные результаты).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4428067"/>
            <a:ext cx="3644900" cy="242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84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868" y="520700"/>
            <a:ext cx="8081332" cy="622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Описание эксперимента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234" y="1375438"/>
            <a:ext cx="8596668" cy="52158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Перед проведением эксперимента было найдено пять студентов 3 курса, согласившихся играть роль так называемой «подставной утки» – они знали суть эксперимента и выполняли роль окружающего большинства, совершающего намеренные ошибки в ходе эксперимента.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Эксперимент был воспроизведен в шести группах, причем каждая из них состояла из одних и тех же пятерых «подставных уток» и двух случайно выбранных из двенадцати испытуемых.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Каждому из испытуемых было предложено поучаствовать в исследовании, изучающем остроту зрения среди студентов нашего университета. Для этого им поочередности показывались заранее сделанные и распечатанные нами карточки: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670" y="5074644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1 - главная карточка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81" y="784794"/>
            <a:ext cx="4591050" cy="412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4688681" y="5091074"/>
            <a:ext cx="528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2 - карточки с вариантами ответов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69" y="2259297"/>
            <a:ext cx="439737" cy="117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4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834" y="520700"/>
            <a:ext cx="8796866" cy="43053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каждой группе показывали главную карточку и одну из карточек с вариантами ответов. Студентов просили найти на карточке с ответами такую полоску, которая будет по величине соответствовать полоске на главной карточке. После ответа первую карточку с вариантами заменяли на следующую и опять просили найти соответствующую полоску. Таким образом просили дать шесть ответов, причем первыми отвечали студенты, знавшие об истинной цели эксперимента, а последними – непосредственно испытуемые. </a:t>
            </a:r>
          </a:p>
          <a:p>
            <a:pPr marL="0" indent="0">
              <a:buNone/>
            </a:pPr>
            <a:r>
              <a:rPr lang="ru-RU" dirty="0"/>
              <a:t>При предъявлении первых пяти карточек «подставные утки» давали правильные ответы, а при показе последней карточки намеренно называли правильной одну и ту же полоску, которая правильной не являлась. Ожидалось, что часть испытуемых поддастся влиянию окружения и также даст неправильный ответ. 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12" y="4066573"/>
            <a:ext cx="4564888" cy="279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7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34" y="546100"/>
            <a:ext cx="8596668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Результаты эксперимента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541867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Из двенадцати испытуемых студентов восемь дали неверный ответ, совпадающий с ответом «подставных уток»; оставшиеся четыре ответили верно, не поддавшись влиянию мнения большинства. Таким образом, 67 % испытуемых показали зависимость поведения человека от социальных норм и мнения окружающего большинства, даже в условиях, когда они осознавали неправильность ответов предыдущих студентов.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3619833"/>
            <a:ext cx="4610100" cy="307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9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Выводы исследования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403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Эксперимент продемонстрировал силу воздействия социально-психологических законов, показал, насколько силен фактор влияния группы. В этих простом эксперименте участники полностью осознавали ошибки других людей и свою правоту, но все же стремились подстроиться под общее мнение. Подобные ситуации часто возникают в реальной жизни. Например, друзья или другие люди обсуждают определенный вопрос; когда они выразили свое мнение, спрашивают того, кто еще не высказался. В такой ситуации человек должен либо согласиться с другими, либо сообщить свою точку зрения. Зачастую такой человек чувствует необходимость согласиться с мнением окружающих для того, чтобы приспособиться к группе.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1" y="4358372"/>
            <a:ext cx="4201409" cy="249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6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1" y="1633108"/>
            <a:ext cx="7140388" cy="39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485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Социально-психологический эксперимент "Влияние на поведение человека социальных норм"</vt:lpstr>
      <vt:lpstr>Презентация PowerPoint</vt:lpstr>
      <vt:lpstr>Презентация PowerPoint</vt:lpstr>
      <vt:lpstr>Описание эксперимента</vt:lpstr>
      <vt:lpstr>Презентация PowerPoint</vt:lpstr>
      <vt:lpstr>Презентация PowerPoint</vt:lpstr>
      <vt:lpstr>Результаты эксперимента</vt:lpstr>
      <vt:lpstr>Выводы исследования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как восприятие и познание других людей</dc:title>
  <dc:creator>Пользователь</dc:creator>
  <cp:lastModifiedBy>Yana Tomasheuskaya</cp:lastModifiedBy>
  <cp:revision>26</cp:revision>
  <dcterms:created xsi:type="dcterms:W3CDTF">2021-10-10T10:42:09Z</dcterms:created>
  <dcterms:modified xsi:type="dcterms:W3CDTF">2021-11-29T16:32:22Z</dcterms:modified>
</cp:coreProperties>
</file>