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314" r:id="rId4"/>
    <p:sldId id="315" r:id="rId5"/>
    <p:sldId id="320" r:id="rId6"/>
    <p:sldId id="321" r:id="rId7"/>
    <p:sldId id="323" r:id="rId8"/>
    <p:sldId id="324" r:id="rId9"/>
    <p:sldId id="325" r:id="rId10"/>
    <p:sldId id="326" r:id="rId11"/>
    <p:sldId id="319" r:id="rId12"/>
    <p:sldId id="316" r:id="rId13"/>
    <p:sldId id="260" r:id="rId14"/>
    <p:sldId id="261" r:id="rId15"/>
  </p:sldIdLst>
  <p:sldSz cx="9144000" cy="5143500" type="screen16x9"/>
  <p:notesSz cx="6858000" cy="9144000"/>
  <p:embeddedFontLst>
    <p:embeddedFont>
      <p:font typeface="Raleway" panose="020B0604020202020204" charset="-52"/>
      <p:regular r:id="rId17"/>
      <p:bold r:id="rId18"/>
      <p:italic r:id="rId19"/>
      <p:boldItalic r:id="rId20"/>
    </p:embeddedFont>
    <p:embeddedFont>
      <p:font typeface="Abril Fatface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557"/>
    <a:srgbClr val="425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3CCC08-F205-49C9-B89F-015E38520C9D}">
  <a:tblStyle styleId="{083CCC08-F205-49C9-B89F-015E38520C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75144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5" name="Google Shape;5525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6" name="Google Shape;5526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1354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8" name="Google Shape;5818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9" name="Google Shape;5819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93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" name="Google Shape;5949;ge8c1f123da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0" name="Google Shape;5950;ge8c1f123da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8513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6" name="Google Shape;5996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7" name="Google Shape;5997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454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1233489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02522" y="1255413"/>
            <a:ext cx="6360000" cy="22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8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69850" y="3613625"/>
            <a:ext cx="36255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7768984">
            <a:off x="109386" y="4396818"/>
            <a:ext cx="1373621" cy="769819"/>
            <a:chOff x="2126950" y="1428675"/>
            <a:chExt cx="1018325" cy="570700"/>
          </a:xfrm>
        </p:grpSpPr>
        <p:sp>
          <p:nvSpPr>
            <p:cNvPr id="13" name="Google Shape;13;p2"/>
            <p:cNvSpPr/>
            <p:nvPr/>
          </p:nvSpPr>
          <p:spPr>
            <a:xfrm>
              <a:off x="2245050" y="1428675"/>
              <a:ext cx="795575" cy="412275"/>
            </a:xfrm>
            <a:custGeom>
              <a:avLst/>
              <a:gdLst/>
              <a:ahLst/>
              <a:cxnLst/>
              <a:rect l="l" t="t" r="r" b="b"/>
              <a:pathLst>
                <a:path w="31823" h="16491" extrusionOk="0">
                  <a:moveTo>
                    <a:pt x="27296" y="0"/>
                  </a:moveTo>
                  <a:lnTo>
                    <a:pt x="26165" y="57"/>
                  </a:lnTo>
                  <a:lnTo>
                    <a:pt x="25062" y="170"/>
                  </a:lnTo>
                  <a:lnTo>
                    <a:pt x="23930" y="283"/>
                  </a:lnTo>
                  <a:lnTo>
                    <a:pt x="22799" y="453"/>
                  </a:lnTo>
                  <a:lnTo>
                    <a:pt x="21696" y="651"/>
                  </a:lnTo>
                  <a:lnTo>
                    <a:pt x="20593" y="905"/>
                  </a:lnTo>
                  <a:lnTo>
                    <a:pt x="19489" y="1188"/>
                  </a:lnTo>
                  <a:lnTo>
                    <a:pt x="18415" y="1499"/>
                  </a:lnTo>
                  <a:lnTo>
                    <a:pt x="17340" y="1867"/>
                  </a:lnTo>
                  <a:lnTo>
                    <a:pt x="16293" y="2263"/>
                  </a:lnTo>
                  <a:lnTo>
                    <a:pt x="15246" y="2687"/>
                  </a:lnTo>
                  <a:lnTo>
                    <a:pt x="14200" y="3168"/>
                  </a:lnTo>
                  <a:lnTo>
                    <a:pt x="13436" y="3564"/>
                  </a:lnTo>
                  <a:lnTo>
                    <a:pt x="12701" y="3960"/>
                  </a:lnTo>
                  <a:lnTo>
                    <a:pt x="11937" y="4384"/>
                  </a:lnTo>
                  <a:lnTo>
                    <a:pt x="11201" y="4809"/>
                  </a:lnTo>
                  <a:lnTo>
                    <a:pt x="10494" y="5290"/>
                  </a:lnTo>
                  <a:lnTo>
                    <a:pt x="9759" y="5770"/>
                  </a:lnTo>
                  <a:lnTo>
                    <a:pt x="9080" y="6280"/>
                  </a:lnTo>
                  <a:lnTo>
                    <a:pt x="8401" y="6789"/>
                  </a:lnTo>
                  <a:lnTo>
                    <a:pt x="7722" y="7326"/>
                  </a:lnTo>
                  <a:lnTo>
                    <a:pt x="7072" y="7892"/>
                  </a:lnTo>
                  <a:lnTo>
                    <a:pt x="6421" y="8458"/>
                  </a:lnTo>
                  <a:lnTo>
                    <a:pt x="5799" y="9052"/>
                  </a:lnTo>
                  <a:lnTo>
                    <a:pt x="5176" y="9646"/>
                  </a:lnTo>
                  <a:lnTo>
                    <a:pt x="4582" y="10268"/>
                  </a:lnTo>
                  <a:lnTo>
                    <a:pt x="4017" y="10890"/>
                  </a:lnTo>
                  <a:lnTo>
                    <a:pt x="3451" y="11541"/>
                  </a:lnTo>
                  <a:lnTo>
                    <a:pt x="2885" y="12220"/>
                  </a:lnTo>
                  <a:lnTo>
                    <a:pt x="2376" y="12899"/>
                  </a:lnTo>
                  <a:lnTo>
                    <a:pt x="1726" y="13747"/>
                  </a:lnTo>
                  <a:lnTo>
                    <a:pt x="1103" y="14624"/>
                  </a:lnTo>
                  <a:lnTo>
                    <a:pt x="537" y="15557"/>
                  </a:lnTo>
                  <a:lnTo>
                    <a:pt x="255" y="16010"/>
                  </a:lnTo>
                  <a:lnTo>
                    <a:pt x="0" y="16491"/>
                  </a:lnTo>
                  <a:lnTo>
                    <a:pt x="1414" y="14879"/>
                  </a:lnTo>
                  <a:lnTo>
                    <a:pt x="2857" y="13238"/>
                  </a:lnTo>
                  <a:lnTo>
                    <a:pt x="3592" y="12446"/>
                  </a:lnTo>
                  <a:lnTo>
                    <a:pt x="4356" y="11654"/>
                  </a:lnTo>
                  <a:lnTo>
                    <a:pt x="5148" y="10862"/>
                  </a:lnTo>
                  <a:lnTo>
                    <a:pt x="5968" y="10127"/>
                  </a:lnTo>
                  <a:lnTo>
                    <a:pt x="6534" y="9617"/>
                  </a:lnTo>
                  <a:lnTo>
                    <a:pt x="7100" y="9165"/>
                  </a:lnTo>
                  <a:lnTo>
                    <a:pt x="8260" y="8260"/>
                  </a:lnTo>
                  <a:lnTo>
                    <a:pt x="9448" y="7411"/>
                  </a:lnTo>
                  <a:lnTo>
                    <a:pt x="10692" y="6619"/>
                  </a:lnTo>
                  <a:lnTo>
                    <a:pt x="11937" y="5884"/>
                  </a:lnTo>
                  <a:lnTo>
                    <a:pt x="13238" y="5205"/>
                  </a:lnTo>
                  <a:lnTo>
                    <a:pt x="14568" y="4554"/>
                  </a:lnTo>
                  <a:lnTo>
                    <a:pt x="15925" y="3988"/>
                  </a:lnTo>
                  <a:lnTo>
                    <a:pt x="17283" y="3451"/>
                  </a:lnTo>
                  <a:lnTo>
                    <a:pt x="18697" y="2942"/>
                  </a:lnTo>
                  <a:lnTo>
                    <a:pt x="20112" y="2489"/>
                  </a:lnTo>
                  <a:lnTo>
                    <a:pt x="21583" y="2093"/>
                  </a:lnTo>
                  <a:lnTo>
                    <a:pt x="23054" y="1725"/>
                  </a:lnTo>
                  <a:lnTo>
                    <a:pt x="24524" y="1414"/>
                  </a:lnTo>
                  <a:lnTo>
                    <a:pt x="26052" y="1131"/>
                  </a:lnTo>
                  <a:lnTo>
                    <a:pt x="27579" y="877"/>
                  </a:lnTo>
                  <a:lnTo>
                    <a:pt x="29701" y="537"/>
                  </a:lnTo>
                  <a:lnTo>
                    <a:pt x="31822" y="198"/>
                  </a:lnTo>
                  <a:lnTo>
                    <a:pt x="30691" y="85"/>
                  </a:lnTo>
                  <a:lnTo>
                    <a:pt x="29559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226650" y="1433625"/>
              <a:ext cx="906600" cy="485825"/>
            </a:xfrm>
            <a:custGeom>
              <a:avLst/>
              <a:gdLst/>
              <a:ahLst/>
              <a:cxnLst/>
              <a:rect l="l" t="t" r="r" b="b"/>
              <a:pathLst>
                <a:path w="36264" h="19433" extrusionOk="0">
                  <a:moveTo>
                    <a:pt x="32558" y="0"/>
                  </a:moveTo>
                  <a:lnTo>
                    <a:pt x="30437" y="339"/>
                  </a:lnTo>
                  <a:lnTo>
                    <a:pt x="28315" y="679"/>
                  </a:lnTo>
                  <a:lnTo>
                    <a:pt x="26788" y="933"/>
                  </a:lnTo>
                  <a:lnTo>
                    <a:pt x="25260" y="1216"/>
                  </a:lnTo>
                  <a:lnTo>
                    <a:pt x="23790" y="1527"/>
                  </a:lnTo>
                  <a:lnTo>
                    <a:pt x="22319" y="1895"/>
                  </a:lnTo>
                  <a:lnTo>
                    <a:pt x="20848" y="2291"/>
                  </a:lnTo>
                  <a:lnTo>
                    <a:pt x="19433" y="2744"/>
                  </a:lnTo>
                  <a:lnTo>
                    <a:pt x="18019" y="3253"/>
                  </a:lnTo>
                  <a:lnTo>
                    <a:pt x="16661" y="3790"/>
                  </a:lnTo>
                  <a:lnTo>
                    <a:pt x="15304" y="4356"/>
                  </a:lnTo>
                  <a:lnTo>
                    <a:pt x="13974" y="5007"/>
                  </a:lnTo>
                  <a:lnTo>
                    <a:pt x="12673" y="5686"/>
                  </a:lnTo>
                  <a:lnTo>
                    <a:pt x="11428" y="6421"/>
                  </a:lnTo>
                  <a:lnTo>
                    <a:pt x="10184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19"/>
                  </a:lnTo>
                  <a:lnTo>
                    <a:pt x="6704" y="9929"/>
                  </a:lnTo>
                  <a:lnTo>
                    <a:pt x="5884" y="10664"/>
                  </a:lnTo>
                  <a:lnTo>
                    <a:pt x="5092" y="11456"/>
                  </a:lnTo>
                  <a:lnTo>
                    <a:pt x="4328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36" y="16293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5" y="18047"/>
                  </a:lnTo>
                  <a:lnTo>
                    <a:pt x="29" y="18245"/>
                  </a:lnTo>
                  <a:lnTo>
                    <a:pt x="1" y="18471"/>
                  </a:lnTo>
                  <a:lnTo>
                    <a:pt x="1" y="18697"/>
                  </a:lnTo>
                  <a:lnTo>
                    <a:pt x="29" y="18895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397" y="19348"/>
                  </a:lnTo>
                  <a:lnTo>
                    <a:pt x="595" y="19433"/>
                  </a:lnTo>
                  <a:lnTo>
                    <a:pt x="1019" y="19433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29" y="14907"/>
                  </a:lnTo>
                  <a:lnTo>
                    <a:pt x="14992" y="13860"/>
                  </a:lnTo>
                  <a:lnTo>
                    <a:pt x="17255" y="12757"/>
                  </a:lnTo>
                  <a:lnTo>
                    <a:pt x="19490" y="11597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5996" y="7864"/>
                  </a:lnTo>
                  <a:lnTo>
                    <a:pt x="28117" y="6506"/>
                  </a:lnTo>
                  <a:lnTo>
                    <a:pt x="30211" y="5120"/>
                  </a:lnTo>
                  <a:lnTo>
                    <a:pt x="32247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30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52100" y="1449175"/>
              <a:ext cx="893175" cy="470275"/>
            </a:xfrm>
            <a:custGeom>
              <a:avLst/>
              <a:gdLst/>
              <a:ahLst/>
              <a:cxnLst/>
              <a:rect l="l" t="t" r="r" b="b"/>
              <a:pathLst>
                <a:path w="35727" h="18811" extrusionOk="0">
                  <a:moveTo>
                    <a:pt x="35246" y="0"/>
                  </a:moveTo>
                  <a:lnTo>
                    <a:pt x="33266" y="1556"/>
                  </a:lnTo>
                  <a:lnTo>
                    <a:pt x="31229" y="3055"/>
                  </a:lnTo>
                  <a:lnTo>
                    <a:pt x="29193" y="4498"/>
                  </a:lnTo>
                  <a:lnTo>
                    <a:pt x="27099" y="5884"/>
                  </a:lnTo>
                  <a:lnTo>
                    <a:pt x="24978" y="7242"/>
                  </a:lnTo>
                  <a:lnTo>
                    <a:pt x="22856" y="8543"/>
                  </a:lnTo>
                  <a:lnTo>
                    <a:pt x="20678" y="9787"/>
                  </a:lnTo>
                  <a:lnTo>
                    <a:pt x="18472" y="10975"/>
                  </a:lnTo>
                  <a:lnTo>
                    <a:pt x="16237" y="12135"/>
                  </a:lnTo>
                  <a:lnTo>
                    <a:pt x="13974" y="13238"/>
                  </a:lnTo>
                  <a:lnTo>
                    <a:pt x="11711" y="14285"/>
                  </a:lnTo>
                  <a:lnTo>
                    <a:pt x="9420" y="15275"/>
                  </a:lnTo>
                  <a:lnTo>
                    <a:pt x="7101" y="16237"/>
                  </a:lnTo>
                  <a:lnTo>
                    <a:pt x="4753" y="17142"/>
                  </a:lnTo>
                  <a:lnTo>
                    <a:pt x="2405" y="18019"/>
                  </a:lnTo>
                  <a:lnTo>
                    <a:pt x="1" y="18811"/>
                  </a:lnTo>
                  <a:lnTo>
                    <a:pt x="425" y="18754"/>
                  </a:lnTo>
                  <a:lnTo>
                    <a:pt x="849" y="18669"/>
                  </a:lnTo>
                  <a:lnTo>
                    <a:pt x="1557" y="18471"/>
                  </a:lnTo>
                  <a:lnTo>
                    <a:pt x="3141" y="18104"/>
                  </a:lnTo>
                  <a:lnTo>
                    <a:pt x="4725" y="17708"/>
                  </a:lnTo>
                  <a:lnTo>
                    <a:pt x="6309" y="17283"/>
                  </a:lnTo>
                  <a:lnTo>
                    <a:pt x="7865" y="16802"/>
                  </a:lnTo>
                  <a:lnTo>
                    <a:pt x="9420" y="16293"/>
                  </a:lnTo>
                  <a:lnTo>
                    <a:pt x="10976" y="15756"/>
                  </a:lnTo>
                  <a:lnTo>
                    <a:pt x="12504" y="15162"/>
                  </a:lnTo>
                  <a:lnTo>
                    <a:pt x="14003" y="14568"/>
                  </a:lnTo>
                  <a:lnTo>
                    <a:pt x="15530" y="13889"/>
                  </a:lnTo>
                  <a:lnTo>
                    <a:pt x="17001" y="13210"/>
                  </a:lnTo>
                  <a:lnTo>
                    <a:pt x="18472" y="12475"/>
                  </a:lnTo>
                  <a:lnTo>
                    <a:pt x="19943" y="11711"/>
                  </a:lnTo>
                  <a:lnTo>
                    <a:pt x="21385" y="10919"/>
                  </a:lnTo>
                  <a:lnTo>
                    <a:pt x="22800" y="10099"/>
                  </a:lnTo>
                  <a:lnTo>
                    <a:pt x="24214" y="9222"/>
                  </a:lnTo>
                  <a:lnTo>
                    <a:pt x="25600" y="8345"/>
                  </a:lnTo>
                  <a:lnTo>
                    <a:pt x="26958" y="7411"/>
                  </a:lnTo>
                  <a:lnTo>
                    <a:pt x="28287" y="6450"/>
                  </a:lnTo>
                  <a:lnTo>
                    <a:pt x="29589" y="5460"/>
                  </a:lnTo>
                  <a:lnTo>
                    <a:pt x="30890" y="4441"/>
                  </a:lnTo>
                  <a:lnTo>
                    <a:pt x="32134" y="3395"/>
                  </a:lnTo>
                  <a:lnTo>
                    <a:pt x="33351" y="2348"/>
                  </a:lnTo>
                  <a:lnTo>
                    <a:pt x="34567" y="1245"/>
                  </a:lnTo>
                  <a:lnTo>
                    <a:pt x="35161" y="623"/>
                  </a:lnTo>
                  <a:lnTo>
                    <a:pt x="35529" y="255"/>
                  </a:lnTo>
                  <a:lnTo>
                    <a:pt x="35642" y="142"/>
                  </a:lnTo>
                  <a:lnTo>
                    <a:pt x="35727" y="113"/>
                  </a:lnTo>
                  <a:lnTo>
                    <a:pt x="3524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126950" y="1510700"/>
              <a:ext cx="828100" cy="488675"/>
            </a:xfrm>
            <a:custGeom>
              <a:avLst/>
              <a:gdLst/>
              <a:ahLst/>
              <a:cxnLst/>
              <a:rect l="l" t="t" r="r" b="b"/>
              <a:pathLst>
                <a:path w="33124" h="19547" extrusionOk="0">
                  <a:moveTo>
                    <a:pt x="32869" y="0"/>
                  </a:moveTo>
                  <a:lnTo>
                    <a:pt x="31115" y="594"/>
                  </a:lnTo>
                  <a:lnTo>
                    <a:pt x="29362" y="1245"/>
                  </a:lnTo>
                  <a:lnTo>
                    <a:pt x="27608" y="1924"/>
                  </a:lnTo>
                  <a:lnTo>
                    <a:pt x="25882" y="2659"/>
                  </a:lnTo>
                  <a:lnTo>
                    <a:pt x="24185" y="3395"/>
                  </a:lnTo>
                  <a:lnTo>
                    <a:pt x="22488" y="4187"/>
                  </a:lnTo>
                  <a:lnTo>
                    <a:pt x="20791" y="5007"/>
                  </a:lnTo>
                  <a:lnTo>
                    <a:pt x="19122" y="5855"/>
                  </a:lnTo>
                  <a:lnTo>
                    <a:pt x="17481" y="6732"/>
                  </a:lnTo>
                  <a:lnTo>
                    <a:pt x="15869" y="7666"/>
                  </a:lnTo>
                  <a:lnTo>
                    <a:pt x="14285" y="8599"/>
                  </a:lnTo>
                  <a:lnTo>
                    <a:pt x="12701" y="9589"/>
                  </a:lnTo>
                  <a:lnTo>
                    <a:pt x="11145" y="10579"/>
                  </a:lnTo>
                  <a:lnTo>
                    <a:pt x="9589" y="11626"/>
                  </a:lnTo>
                  <a:lnTo>
                    <a:pt x="8062" y="12701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3" y="16406"/>
                  </a:lnTo>
                  <a:lnTo>
                    <a:pt x="1641" y="17792"/>
                  </a:lnTo>
                  <a:lnTo>
                    <a:pt x="85" y="19178"/>
                  </a:lnTo>
                  <a:lnTo>
                    <a:pt x="28" y="19263"/>
                  </a:lnTo>
                  <a:lnTo>
                    <a:pt x="0" y="19320"/>
                  </a:lnTo>
                  <a:lnTo>
                    <a:pt x="28" y="19405"/>
                  </a:lnTo>
                  <a:lnTo>
                    <a:pt x="57" y="19461"/>
                  </a:lnTo>
                  <a:lnTo>
                    <a:pt x="142" y="19518"/>
                  </a:lnTo>
                  <a:lnTo>
                    <a:pt x="198" y="19546"/>
                  </a:lnTo>
                  <a:lnTo>
                    <a:pt x="283" y="19518"/>
                  </a:lnTo>
                  <a:lnTo>
                    <a:pt x="368" y="19489"/>
                  </a:lnTo>
                  <a:lnTo>
                    <a:pt x="1754" y="18245"/>
                  </a:lnTo>
                  <a:lnTo>
                    <a:pt x="3168" y="17029"/>
                  </a:lnTo>
                  <a:lnTo>
                    <a:pt x="4611" y="15869"/>
                  </a:lnTo>
                  <a:lnTo>
                    <a:pt x="6053" y="14709"/>
                  </a:lnTo>
                  <a:lnTo>
                    <a:pt x="7553" y="13606"/>
                  </a:lnTo>
                  <a:lnTo>
                    <a:pt x="9052" y="12503"/>
                  </a:lnTo>
                  <a:lnTo>
                    <a:pt x="10579" y="11456"/>
                  </a:lnTo>
                  <a:lnTo>
                    <a:pt x="12135" y="10438"/>
                  </a:lnTo>
                  <a:lnTo>
                    <a:pt x="13691" y="9448"/>
                  </a:lnTo>
                  <a:lnTo>
                    <a:pt x="15275" y="8486"/>
                  </a:lnTo>
                  <a:lnTo>
                    <a:pt x="16887" y="7553"/>
                  </a:lnTo>
                  <a:lnTo>
                    <a:pt x="18500" y="6648"/>
                  </a:lnTo>
                  <a:lnTo>
                    <a:pt x="20140" y="5799"/>
                  </a:lnTo>
                  <a:lnTo>
                    <a:pt x="21809" y="4979"/>
                  </a:lnTo>
                  <a:lnTo>
                    <a:pt x="23478" y="4158"/>
                  </a:lnTo>
                  <a:lnTo>
                    <a:pt x="25175" y="3423"/>
                  </a:lnTo>
                  <a:lnTo>
                    <a:pt x="27099" y="2603"/>
                  </a:lnTo>
                  <a:lnTo>
                    <a:pt x="29050" y="1811"/>
                  </a:lnTo>
                  <a:lnTo>
                    <a:pt x="31002" y="1075"/>
                  </a:lnTo>
                  <a:lnTo>
                    <a:pt x="32982" y="396"/>
                  </a:lnTo>
                  <a:lnTo>
                    <a:pt x="33067" y="368"/>
                  </a:lnTo>
                  <a:lnTo>
                    <a:pt x="33124" y="283"/>
                  </a:lnTo>
                  <a:lnTo>
                    <a:pt x="33124" y="227"/>
                  </a:lnTo>
                  <a:lnTo>
                    <a:pt x="33124" y="142"/>
                  </a:lnTo>
                  <a:lnTo>
                    <a:pt x="33095" y="57"/>
                  </a:lnTo>
                  <a:lnTo>
                    <a:pt x="330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780350" y="1495125"/>
              <a:ext cx="79950" cy="94075"/>
            </a:xfrm>
            <a:custGeom>
              <a:avLst/>
              <a:gdLst/>
              <a:ahLst/>
              <a:cxnLst/>
              <a:rect l="l" t="t" r="r" b="b"/>
              <a:pathLst>
                <a:path w="3198" h="3763" extrusionOk="0">
                  <a:moveTo>
                    <a:pt x="1953" y="1"/>
                  </a:moveTo>
                  <a:lnTo>
                    <a:pt x="1896" y="29"/>
                  </a:lnTo>
                  <a:lnTo>
                    <a:pt x="1840" y="86"/>
                  </a:lnTo>
                  <a:lnTo>
                    <a:pt x="29" y="3056"/>
                  </a:lnTo>
                  <a:lnTo>
                    <a:pt x="1" y="3169"/>
                  </a:lnTo>
                  <a:lnTo>
                    <a:pt x="29" y="3282"/>
                  </a:lnTo>
                  <a:lnTo>
                    <a:pt x="114" y="3339"/>
                  </a:lnTo>
                  <a:lnTo>
                    <a:pt x="199" y="3395"/>
                  </a:lnTo>
                  <a:lnTo>
                    <a:pt x="2971" y="3763"/>
                  </a:lnTo>
                  <a:lnTo>
                    <a:pt x="3056" y="3763"/>
                  </a:lnTo>
                  <a:lnTo>
                    <a:pt x="3112" y="3706"/>
                  </a:lnTo>
                  <a:lnTo>
                    <a:pt x="3169" y="3650"/>
                  </a:lnTo>
                  <a:lnTo>
                    <a:pt x="3197" y="3565"/>
                  </a:lnTo>
                  <a:lnTo>
                    <a:pt x="3169" y="3480"/>
                  </a:lnTo>
                  <a:lnTo>
                    <a:pt x="3141" y="3424"/>
                  </a:lnTo>
                  <a:lnTo>
                    <a:pt x="3056" y="3395"/>
                  </a:lnTo>
                  <a:lnTo>
                    <a:pt x="2999" y="3367"/>
                  </a:lnTo>
                  <a:lnTo>
                    <a:pt x="567" y="3028"/>
                  </a:lnTo>
                  <a:lnTo>
                    <a:pt x="2179" y="312"/>
                  </a:lnTo>
                  <a:lnTo>
                    <a:pt x="2207" y="227"/>
                  </a:lnTo>
                  <a:lnTo>
                    <a:pt x="2207" y="142"/>
                  </a:lnTo>
                  <a:lnTo>
                    <a:pt x="2179" y="86"/>
                  </a:lnTo>
                  <a:lnTo>
                    <a:pt x="2122" y="29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547000" y="1579275"/>
              <a:ext cx="75675" cy="115300"/>
            </a:xfrm>
            <a:custGeom>
              <a:avLst/>
              <a:gdLst/>
              <a:ahLst/>
              <a:cxnLst/>
              <a:rect l="l" t="t" r="r" b="b"/>
              <a:pathLst>
                <a:path w="3027" h="4612" extrusionOk="0">
                  <a:moveTo>
                    <a:pt x="2772" y="1"/>
                  </a:moveTo>
                  <a:lnTo>
                    <a:pt x="2688" y="29"/>
                  </a:lnTo>
                  <a:lnTo>
                    <a:pt x="2631" y="86"/>
                  </a:lnTo>
                  <a:lnTo>
                    <a:pt x="29" y="4301"/>
                  </a:lnTo>
                  <a:lnTo>
                    <a:pt x="0" y="4385"/>
                  </a:lnTo>
                  <a:lnTo>
                    <a:pt x="0" y="4470"/>
                  </a:lnTo>
                  <a:lnTo>
                    <a:pt x="29" y="4527"/>
                  </a:lnTo>
                  <a:lnTo>
                    <a:pt x="85" y="4583"/>
                  </a:lnTo>
                  <a:lnTo>
                    <a:pt x="170" y="4612"/>
                  </a:lnTo>
                  <a:lnTo>
                    <a:pt x="255" y="4612"/>
                  </a:lnTo>
                  <a:lnTo>
                    <a:pt x="312" y="4583"/>
                  </a:lnTo>
                  <a:lnTo>
                    <a:pt x="368" y="4527"/>
                  </a:lnTo>
                  <a:lnTo>
                    <a:pt x="2999" y="312"/>
                  </a:lnTo>
                  <a:lnTo>
                    <a:pt x="3027" y="227"/>
                  </a:lnTo>
                  <a:lnTo>
                    <a:pt x="3027" y="142"/>
                  </a:lnTo>
                  <a:lnTo>
                    <a:pt x="2970" y="86"/>
                  </a:lnTo>
                  <a:lnTo>
                    <a:pt x="2914" y="29"/>
                  </a:lnTo>
                  <a:lnTo>
                    <a:pt x="285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53350" y="1679000"/>
              <a:ext cx="99050" cy="12750"/>
            </a:xfrm>
            <a:custGeom>
              <a:avLst/>
              <a:gdLst/>
              <a:ahLst/>
              <a:cxnLst/>
              <a:rect l="l" t="t" r="r" b="b"/>
              <a:pathLst>
                <a:path w="3962" h="510" extrusionOk="0">
                  <a:moveTo>
                    <a:pt x="3763" y="0"/>
                  </a:moveTo>
                  <a:lnTo>
                    <a:pt x="227" y="85"/>
                  </a:lnTo>
                  <a:lnTo>
                    <a:pt x="114" y="114"/>
                  </a:lnTo>
                  <a:lnTo>
                    <a:pt x="58" y="142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29" y="368"/>
                  </a:lnTo>
                  <a:lnTo>
                    <a:pt x="58" y="425"/>
                  </a:lnTo>
                  <a:lnTo>
                    <a:pt x="114" y="481"/>
                  </a:lnTo>
                  <a:lnTo>
                    <a:pt x="199" y="510"/>
                  </a:lnTo>
                  <a:lnTo>
                    <a:pt x="3763" y="396"/>
                  </a:lnTo>
                  <a:lnTo>
                    <a:pt x="3848" y="396"/>
                  </a:lnTo>
                  <a:lnTo>
                    <a:pt x="3904" y="340"/>
                  </a:lnTo>
                  <a:lnTo>
                    <a:pt x="3933" y="283"/>
                  </a:lnTo>
                  <a:lnTo>
                    <a:pt x="3961" y="198"/>
                  </a:lnTo>
                  <a:lnTo>
                    <a:pt x="3961" y="114"/>
                  </a:lnTo>
                  <a:lnTo>
                    <a:pt x="3904" y="57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326350" y="1700200"/>
              <a:ext cx="154200" cy="141475"/>
            </a:xfrm>
            <a:custGeom>
              <a:avLst/>
              <a:gdLst/>
              <a:ahLst/>
              <a:cxnLst/>
              <a:rect l="l" t="t" r="r" b="b"/>
              <a:pathLst>
                <a:path w="6168" h="5659" extrusionOk="0">
                  <a:moveTo>
                    <a:pt x="2518" y="1"/>
                  </a:moveTo>
                  <a:lnTo>
                    <a:pt x="2462" y="29"/>
                  </a:lnTo>
                  <a:lnTo>
                    <a:pt x="2405" y="86"/>
                  </a:lnTo>
                  <a:lnTo>
                    <a:pt x="29" y="5347"/>
                  </a:lnTo>
                  <a:lnTo>
                    <a:pt x="1" y="5460"/>
                  </a:lnTo>
                  <a:lnTo>
                    <a:pt x="29" y="5573"/>
                  </a:lnTo>
                  <a:lnTo>
                    <a:pt x="114" y="5658"/>
                  </a:lnTo>
                  <a:lnTo>
                    <a:pt x="256" y="5658"/>
                  </a:lnTo>
                  <a:lnTo>
                    <a:pt x="6026" y="4583"/>
                  </a:lnTo>
                  <a:lnTo>
                    <a:pt x="6111" y="4555"/>
                  </a:lnTo>
                  <a:lnTo>
                    <a:pt x="6167" y="4498"/>
                  </a:lnTo>
                  <a:lnTo>
                    <a:pt x="6167" y="4414"/>
                  </a:lnTo>
                  <a:lnTo>
                    <a:pt x="6167" y="4357"/>
                  </a:lnTo>
                  <a:lnTo>
                    <a:pt x="6139" y="4272"/>
                  </a:lnTo>
                  <a:lnTo>
                    <a:pt x="6083" y="4216"/>
                  </a:lnTo>
                  <a:lnTo>
                    <a:pt x="5998" y="4187"/>
                  </a:lnTo>
                  <a:lnTo>
                    <a:pt x="5913" y="4187"/>
                  </a:lnTo>
                  <a:lnTo>
                    <a:pt x="538" y="5177"/>
                  </a:lnTo>
                  <a:lnTo>
                    <a:pt x="2745" y="312"/>
                  </a:lnTo>
                  <a:lnTo>
                    <a:pt x="2773" y="227"/>
                  </a:lnTo>
                  <a:lnTo>
                    <a:pt x="2745" y="142"/>
                  </a:lnTo>
                  <a:lnTo>
                    <a:pt x="2716" y="58"/>
                  </a:lnTo>
                  <a:lnTo>
                    <a:pt x="2660" y="29"/>
                  </a:lnTo>
                  <a:lnTo>
                    <a:pt x="257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2700000" flipH="1">
            <a:off x="6850022" y="-1915025"/>
            <a:ext cx="2854313" cy="5720051"/>
            <a:chOff x="238125" y="1457650"/>
            <a:chExt cx="1411500" cy="2828650"/>
          </a:xfrm>
        </p:grpSpPr>
        <p:sp>
          <p:nvSpPr>
            <p:cNvPr id="22" name="Google Shape;22;p2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2"/>
          <p:cNvGrpSpPr/>
          <p:nvPr/>
        </p:nvGrpSpPr>
        <p:grpSpPr>
          <a:xfrm rot="2700000">
            <a:off x="-560328" y="-1915025"/>
            <a:ext cx="2854313" cy="5720051"/>
            <a:chOff x="238125" y="1457650"/>
            <a:chExt cx="1411500" cy="2828650"/>
          </a:xfrm>
        </p:grpSpPr>
        <p:sp>
          <p:nvSpPr>
            <p:cNvPr id="73" name="Google Shape;73;p2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2"/>
          <p:cNvGrpSpPr/>
          <p:nvPr/>
        </p:nvGrpSpPr>
        <p:grpSpPr>
          <a:xfrm>
            <a:off x="4126588" y="208730"/>
            <a:ext cx="911869" cy="917806"/>
            <a:chOff x="4248675" y="1769950"/>
            <a:chExt cx="345575" cy="347825"/>
          </a:xfrm>
        </p:grpSpPr>
        <p:sp>
          <p:nvSpPr>
            <p:cNvPr id="124" name="Google Shape;124;p2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2"/>
          <p:cNvGrpSpPr/>
          <p:nvPr/>
        </p:nvGrpSpPr>
        <p:grpSpPr>
          <a:xfrm rot="-5400000">
            <a:off x="4397827" y="3766422"/>
            <a:ext cx="348351" cy="1842527"/>
            <a:chOff x="5650350" y="1819325"/>
            <a:chExt cx="98000" cy="518350"/>
          </a:xfrm>
        </p:grpSpPr>
        <p:sp>
          <p:nvSpPr>
            <p:cNvPr id="141" name="Google Shape;141;p2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">
    <p:spTree>
      <p:nvGrpSpPr>
        <p:cNvPr id="1" name="Shape 5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2" name="Google Shape;5382;p35"/>
          <p:cNvSpPr/>
          <p:nvPr/>
        </p:nvSpPr>
        <p:spPr>
          <a:xfrm>
            <a:off x="0" y="1233489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83" name="Google Shape;5383;p35"/>
          <p:cNvGrpSpPr/>
          <p:nvPr/>
        </p:nvGrpSpPr>
        <p:grpSpPr>
          <a:xfrm rot="-4151456" flipH="1">
            <a:off x="6888742" y="-2345762"/>
            <a:ext cx="2854349" cy="5720124"/>
            <a:chOff x="238125" y="1457650"/>
            <a:chExt cx="1411500" cy="2828650"/>
          </a:xfrm>
        </p:grpSpPr>
        <p:sp>
          <p:nvSpPr>
            <p:cNvPr id="5384" name="Google Shape;5384;p35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35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35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35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35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35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35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35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35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35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35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35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35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35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35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35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35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35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35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35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35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35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35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35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35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35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35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35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35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35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35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35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35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35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35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35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35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35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35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35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35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35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35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35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35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35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35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35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35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35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4" name="Google Shape;5434;p35"/>
          <p:cNvGrpSpPr/>
          <p:nvPr/>
        </p:nvGrpSpPr>
        <p:grpSpPr>
          <a:xfrm rot="-6982043" flipH="1">
            <a:off x="-476181" y="-3042229"/>
            <a:ext cx="2854304" cy="5720033"/>
            <a:chOff x="238125" y="1457650"/>
            <a:chExt cx="1411500" cy="2828650"/>
          </a:xfrm>
        </p:grpSpPr>
        <p:sp>
          <p:nvSpPr>
            <p:cNvPr id="5435" name="Google Shape;5435;p35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35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35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35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35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35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35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35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35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35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35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35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35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35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35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35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35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35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35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35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35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35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35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35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35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35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35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35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35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35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35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35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35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35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35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35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35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35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35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35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35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35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35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35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35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35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35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35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35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35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5" name="Google Shape;5485;p35"/>
          <p:cNvGrpSpPr/>
          <p:nvPr/>
        </p:nvGrpSpPr>
        <p:grpSpPr>
          <a:xfrm>
            <a:off x="-165190" y="4686792"/>
            <a:ext cx="733244" cy="557413"/>
            <a:chOff x="2928875" y="3008450"/>
            <a:chExt cx="436325" cy="331675"/>
          </a:xfrm>
        </p:grpSpPr>
        <p:sp>
          <p:nvSpPr>
            <p:cNvPr id="5486" name="Google Shape;5486;p35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35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35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35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35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35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35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35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35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35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35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35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35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35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35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35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35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35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35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35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35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35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35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35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35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35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35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35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35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35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"/>
          <p:cNvSpPr/>
          <p:nvPr/>
        </p:nvSpPr>
        <p:spPr>
          <a:xfrm rot="10800000">
            <a:off x="0" y="-11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297" name="Google Shape;297;p4"/>
          <p:cNvGrpSpPr/>
          <p:nvPr/>
        </p:nvGrpSpPr>
        <p:grpSpPr>
          <a:xfrm rot="4093967" flipH="1">
            <a:off x="6576560" y="2397390"/>
            <a:ext cx="2854315" cy="5720055"/>
            <a:chOff x="238125" y="1457650"/>
            <a:chExt cx="1411500" cy="2828650"/>
          </a:xfrm>
        </p:grpSpPr>
        <p:sp>
          <p:nvSpPr>
            <p:cNvPr id="298" name="Google Shape;298;p4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4"/>
          <p:cNvGrpSpPr/>
          <p:nvPr/>
        </p:nvGrpSpPr>
        <p:grpSpPr>
          <a:xfrm rot="-6982043" flipH="1">
            <a:off x="-476181" y="-3042229"/>
            <a:ext cx="2854304" cy="5720033"/>
            <a:chOff x="238125" y="1457650"/>
            <a:chExt cx="1411500" cy="2828650"/>
          </a:xfrm>
        </p:grpSpPr>
        <p:sp>
          <p:nvSpPr>
            <p:cNvPr id="349" name="Google Shape;349;p4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4"/>
          <p:cNvGrpSpPr/>
          <p:nvPr/>
        </p:nvGrpSpPr>
        <p:grpSpPr>
          <a:xfrm>
            <a:off x="-220965" y="4701817"/>
            <a:ext cx="733244" cy="557413"/>
            <a:chOff x="2928875" y="3008450"/>
            <a:chExt cx="436325" cy="331675"/>
          </a:xfrm>
        </p:grpSpPr>
        <p:sp>
          <p:nvSpPr>
            <p:cNvPr id="400" name="Google Shape;400;p4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4"/>
          <p:cNvGrpSpPr/>
          <p:nvPr/>
        </p:nvGrpSpPr>
        <p:grpSpPr>
          <a:xfrm>
            <a:off x="7902688" y="171105"/>
            <a:ext cx="911869" cy="917806"/>
            <a:chOff x="4248675" y="1769950"/>
            <a:chExt cx="345575" cy="347825"/>
          </a:xfrm>
        </p:grpSpPr>
        <p:sp>
          <p:nvSpPr>
            <p:cNvPr id="431" name="Google Shape;431;p4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4"/>
          <p:cNvGrpSpPr/>
          <p:nvPr/>
        </p:nvGrpSpPr>
        <p:grpSpPr>
          <a:xfrm rot="-5400000">
            <a:off x="1947052" y="3930697"/>
            <a:ext cx="348351" cy="1842527"/>
            <a:chOff x="5650350" y="1819325"/>
            <a:chExt cx="98000" cy="518350"/>
          </a:xfrm>
        </p:grpSpPr>
        <p:sp>
          <p:nvSpPr>
            <p:cNvPr id="448" name="Google Shape;448;p4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4"/>
          <p:cNvGrpSpPr/>
          <p:nvPr/>
        </p:nvGrpSpPr>
        <p:grpSpPr>
          <a:xfrm>
            <a:off x="7506875" y="445025"/>
            <a:ext cx="169050" cy="149625"/>
            <a:chOff x="2626350" y="1752000"/>
            <a:chExt cx="169050" cy="149625"/>
          </a:xfrm>
        </p:grpSpPr>
        <p:sp>
          <p:nvSpPr>
            <p:cNvPr id="463" name="Google Shape;463;p4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465;p4"/>
          <p:cNvGrpSpPr/>
          <p:nvPr/>
        </p:nvGrpSpPr>
        <p:grpSpPr>
          <a:xfrm>
            <a:off x="5012025" y="4701825"/>
            <a:ext cx="154850" cy="154125"/>
            <a:chOff x="1898575" y="1639050"/>
            <a:chExt cx="154850" cy="154125"/>
          </a:xfrm>
        </p:grpSpPr>
        <p:sp>
          <p:nvSpPr>
            <p:cNvPr id="466" name="Google Shape;466;p4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4"/>
          <p:cNvGrpSpPr/>
          <p:nvPr/>
        </p:nvGrpSpPr>
        <p:grpSpPr>
          <a:xfrm>
            <a:off x="407525" y="3910000"/>
            <a:ext cx="159325" cy="148100"/>
            <a:chOff x="996550" y="1565775"/>
            <a:chExt cx="159325" cy="148100"/>
          </a:xfrm>
        </p:grpSpPr>
        <p:sp>
          <p:nvSpPr>
            <p:cNvPr id="469" name="Google Shape;469;p4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6"/>
          <p:cNvSpPr/>
          <p:nvPr/>
        </p:nvSpPr>
        <p:spPr>
          <a:xfrm rot="10800000">
            <a:off x="0" y="-11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622" name="Google Shape;622;p6"/>
          <p:cNvGrpSpPr/>
          <p:nvPr/>
        </p:nvGrpSpPr>
        <p:grpSpPr>
          <a:xfrm rot="-3378785">
            <a:off x="-487183" y="2397319"/>
            <a:ext cx="2854278" cy="5719982"/>
            <a:chOff x="238125" y="1457650"/>
            <a:chExt cx="1411500" cy="2828650"/>
          </a:xfrm>
        </p:grpSpPr>
        <p:sp>
          <p:nvSpPr>
            <p:cNvPr id="623" name="Google Shape;623;p6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6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6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6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6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6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6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6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6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6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6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6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6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" name="Google Shape;673;p6"/>
          <p:cNvGrpSpPr/>
          <p:nvPr/>
        </p:nvGrpSpPr>
        <p:grpSpPr>
          <a:xfrm>
            <a:off x="8424002" y="2755822"/>
            <a:ext cx="348351" cy="1842527"/>
            <a:chOff x="5650350" y="1819325"/>
            <a:chExt cx="98000" cy="518350"/>
          </a:xfrm>
        </p:grpSpPr>
        <p:sp>
          <p:nvSpPr>
            <p:cNvPr id="674" name="Google Shape;674;p6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6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6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6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6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6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6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6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6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6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6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6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6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6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688;p6"/>
          <p:cNvGrpSpPr/>
          <p:nvPr/>
        </p:nvGrpSpPr>
        <p:grpSpPr>
          <a:xfrm>
            <a:off x="371652" y="836097"/>
            <a:ext cx="348351" cy="1842527"/>
            <a:chOff x="5650350" y="1819325"/>
            <a:chExt cx="98000" cy="518350"/>
          </a:xfrm>
        </p:grpSpPr>
        <p:sp>
          <p:nvSpPr>
            <p:cNvPr id="689" name="Google Shape;689;p6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6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6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" name="Google Shape;703;p6"/>
          <p:cNvGrpSpPr/>
          <p:nvPr/>
        </p:nvGrpSpPr>
        <p:grpSpPr>
          <a:xfrm rot="6982043">
            <a:off x="6618201" y="-3252579"/>
            <a:ext cx="2854304" cy="5720033"/>
            <a:chOff x="238125" y="1457650"/>
            <a:chExt cx="1411500" cy="2828650"/>
          </a:xfrm>
        </p:grpSpPr>
        <p:sp>
          <p:nvSpPr>
            <p:cNvPr id="704" name="Google Shape;704;p6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6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6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6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6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6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6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6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6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7"/>
          <p:cNvSpPr/>
          <p:nvPr/>
        </p:nvSpPr>
        <p:spPr>
          <a:xfrm rot="5400000" flipH="1">
            <a:off x="-2629157" y="-1383511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7"/>
          <p:cNvSpPr txBox="1">
            <a:spLocks noGrp="1"/>
          </p:cNvSpPr>
          <p:nvPr>
            <p:ph type="body" idx="1"/>
          </p:nvPr>
        </p:nvSpPr>
        <p:spPr>
          <a:xfrm>
            <a:off x="4449475" y="1449138"/>
            <a:ext cx="36201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57" name="Google Shape;757;p7"/>
          <p:cNvSpPr txBox="1">
            <a:spLocks noGrp="1"/>
          </p:cNvSpPr>
          <p:nvPr>
            <p:ph type="title"/>
          </p:nvPr>
        </p:nvSpPr>
        <p:spPr>
          <a:xfrm>
            <a:off x="3294125" y="445025"/>
            <a:ext cx="529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758" name="Google Shape;758;p7"/>
          <p:cNvGrpSpPr/>
          <p:nvPr/>
        </p:nvGrpSpPr>
        <p:grpSpPr>
          <a:xfrm flipH="1">
            <a:off x="-138537" y="4041924"/>
            <a:ext cx="2072413" cy="1575390"/>
            <a:chOff x="2928875" y="3008450"/>
            <a:chExt cx="436325" cy="331675"/>
          </a:xfrm>
        </p:grpSpPr>
        <p:sp>
          <p:nvSpPr>
            <p:cNvPr id="759" name="Google Shape;759;p7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7"/>
          <p:cNvGrpSpPr/>
          <p:nvPr/>
        </p:nvGrpSpPr>
        <p:grpSpPr>
          <a:xfrm rot="4093967" flipH="1">
            <a:off x="6764678" y="2397390"/>
            <a:ext cx="2854315" cy="5720055"/>
            <a:chOff x="238125" y="1457650"/>
            <a:chExt cx="1411500" cy="2828650"/>
          </a:xfrm>
        </p:grpSpPr>
        <p:sp>
          <p:nvSpPr>
            <p:cNvPr id="790" name="Google Shape;790;p7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" name="Google Shape;840;p7"/>
          <p:cNvGrpSpPr/>
          <p:nvPr/>
        </p:nvGrpSpPr>
        <p:grpSpPr>
          <a:xfrm rot="-6982043" flipH="1">
            <a:off x="-288062" y="-3042229"/>
            <a:ext cx="2854304" cy="5720033"/>
            <a:chOff x="238125" y="1457650"/>
            <a:chExt cx="1411500" cy="2828650"/>
          </a:xfrm>
        </p:grpSpPr>
        <p:sp>
          <p:nvSpPr>
            <p:cNvPr id="841" name="Google Shape;841;p7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7"/>
          <p:cNvGrpSpPr/>
          <p:nvPr/>
        </p:nvGrpSpPr>
        <p:grpSpPr>
          <a:xfrm flipH="1">
            <a:off x="1022012" y="839830"/>
            <a:ext cx="911869" cy="917806"/>
            <a:chOff x="4248675" y="1769950"/>
            <a:chExt cx="345575" cy="347825"/>
          </a:xfrm>
        </p:grpSpPr>
        <p:sp>
          <p:nvSpPr>
            <p:cNvPr id="892" name="Google Shape;892;p7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7"/>
          <p:cNvGrpSpPr/>
          <p:nvPr/>
        </p:nvGrpSpPr>
        <p:grpSpPr>
          <a:xfrm rot="5400000" flipH="1">
            <a:off x="5311291" y="3650722"/>
            <a:ext cx="348351" cy="1842527"/>
            <a:chOff x="5650350" y="1819325"/>
            <a:chExt cx="98000" cy="518350"/>
          </a:xfrm>
        </p:grpSpPr>
        <p:sp>
          <p:nvSpPr>
            <p:cNvPr id="909" name="Google Shape;909;p7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7"/>
          <p:cNvGrpSpPr/>
          <p:nvPr/>
        </p:nvGrpSpPr>
        <p:grpSpPr>
          <a:xfrm flipH="1">
            <a:off x="379718" y="3460550"/>
            <a:ext cx="169050" cy="149625"/>
            <a:chOff x="2626350" y="1752000"/>
            <a:chExt cx="169050" cy="149625"/>
          </a:xfrm>
        </p:grpSpPr>
        <p:sp>
          <p:nvSpPr>
            <p:cNvPr id="924" name="Google Shape;924;p7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7"/>
          <p:cNvGrpSpPr/>
          <p:nvPr/>
        </p:nvGrpSpPr>
        <p:grpSpPr>
          <a:xfrm flipH="1">
            <a:off x="2629168" y="1656150"/>
            <a:ext cx="154850" cy="154125"/>
            <a:chOff x="1898575" y="1639050"/>
            <a:chExt cx="154850" cy="154125"/>
          </a:xfrm>
        </p:grpSpPr>
        <p:sp>
          <p:nvSpPr>
            <p:cNvPr id="927" name="Google Shape;927;p7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7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7"/>
          <p:cNvGrpSpPr/>
          <p:nvPr/>
        </p:nvGrpSpPr>
        <p:grpSpPr>
          <a:xfrm flipH="1">
            <a:off x="3684493" y="2114450"/>
            <a:ext cx="159325" cy="148100"/>
            <a:chOff x="996550" y="1565775"/>
            <a:chExt cx="159325" cy="148100"/>
          </a:xfrm>
        </p:grpSpPr>
        <p:sp>
          <p:nvSpPr>
            <p:cNvPr id="930" name="Google Shape;930;p7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7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9"/>
          <p:cNvSpPr/>
          <p:nvPr/>
        </p:nvSpPr>
        <p:spPr>
          <a:xfrm rot="5400000">
            <a:off x="-2617000" y="-1383511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9"/>
          <p:cNvSpPr txBox="1">
            <a:spLocks noGrp="1"/>
          </p:cNvSpPr>
          <p:nvPr>
            <p:ph type="subTitle" idx="1"/>
          </p:nvPr>
        </p:nvSpPr>
        <p:spPr>
          <a:xfrm>
            <a:off x="3966700" y="2456650"/>
            <a:ext cx="41598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0" name="Google Shape;1150;p9"/>
          <p:cNvSpPr txBox="1">
            <a:spLocks noGrp="1"/>
          </p:cNvSpPr>
          <p:nvPr>
            <p:ph type="title"/>
          </p:nvPr>
        </p:nvSpPr>
        <p:spPr>
          <a:xfrm>
            <a:off x="3939100" y="1610750"/>
            <a:ext cx="42150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1151" name="Google Shape;1151;p9"/>
          <p:cNvGrpSpPr/>
          <p:nvPr/>
        </p:nvGrpSpPr>
        <p:grpSpPr>
          <a:xfrm rot="-4093967">
            <a:off x="-487150" y="2397390"/>
            <a:ext cx="2854315" cy="5720055"/>
            <a:chOff x="238125" y="1457650"/>
            <a:chExt cx="1411500" cy="2828650"/>
          </a:xfrm>
        </p:grpSpPr>
        <p:sp>
          <p:nvSpPr>
            <p:cNvPr id="1152" name="Google Shape;1152;p9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9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9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9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9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9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9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9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9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9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9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9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9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9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9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9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9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9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9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9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9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9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9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9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9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9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9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9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9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9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9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9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9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9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9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9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9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9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9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9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9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9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9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9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9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9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9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9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9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9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" name="Google Shape;1202;p9"/>
          <p:cNvGrpSpPr/>
          <p:nvPr/>
        </p:nvGrpSpPr>
        <p:grpSpPr>
          <a:xfrm rot="6982043">
            <a:off x="6757526" y="-2653066"/>
            <a:ext cx="2854304" cy="5720033"/>
            <a:chOff x="238125" y="1457650"/>
            <a:chExt cx="1411500" cy="2828650"/>
          </a:xfrm>
        </p:grpSpPr>
        <p:sp>
          <p:nvSpPr>
            <p:cNvPr id="1203" name="Google Shape;1203;p9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9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9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9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9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9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9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9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9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9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9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9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9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9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9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9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9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9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9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9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9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9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9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9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9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9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9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9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9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9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9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9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9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9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9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9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9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9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9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9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9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9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9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9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9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9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9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9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9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9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9"/>
          <p:cNvGrpSpPr/>
          <p:nvPr/>
        </p:nvGrpSpPr>
        <p:grpSpPr>
          <a:xfrm>
            <a:off x="7039179" y="4352943"/>
            <a:ext cx="1646603" cy="1251708"/>
            <a:chOff x="2928875" y="3008450"/>
            <a:chExt cx="436325" cy="331675"/>
          </a:xfrm>
        </p:grpSpPr>
        <p:sp>
          <p:nvSpPr>
            <p:cNvPr id="1254" name="Google Shape;1254;p9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9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9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9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9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9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9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9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9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9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9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9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9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9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9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9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9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9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9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9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9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9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9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9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9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9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9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9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9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9"/>
          <p:cNvGrpSpPr/>
          <p:nvPr/>
        </p:nvGrpSpPr>
        <p:grpSpPr>
          <a:xfrm>
            <a:off x="3152275" y="795375"/>
            <a:ext cx="169050" cy="149625"/>
            <a:chOff x="2626350" y="1752000"/>
            <a:chExt cx="169050" cy="149625"/>
          </a:xfrm>
        </p:grpSpPr>
        <p:sp>
          <p:nvSpPr>
            <p:cNvPr id="1285" name="Google Shape;1285;p9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9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" name="Google Shape;1287;p9"/>
          <p:cNvGrpSpPr/>
          <p:nvPr/>
        </p:nvGrpSpPr>
        <p:grpSpPr>
          <a:xfrm>
            <a:off x="2997425" y="4272825"/>
            <a:ext cx="154850" cy="154125"/>
            <a:chOff x="1898575" y="1639050"/>
            <a:chExt cx="154850" cy="154125"/>
          </a:xfrm>
        </p:grpSpPr>
        <p:sp>
          <p:nvSpPr>
            <p:cNvPr id="1288" name="Google Shape;1288;p9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9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" name="Google Shape;1290;p9"/>
          <p:cNvGrpSpPr/>
          <p:nvPr/>
        </p:nvGrpSpPr>
        <p:grpSpPr>
          <a:xfrm>
            <a:off x="521050" y="2755825"/>
            <a:ext cx="159325" cy="148100"/>
            <a:chOff x="996550" y="1565775"/>
            <a:chExt cx="159325" cy="148100"/>
          </a:xfrm>
        </p:grpSpPr>
        <p:sp>
          <p:nvSpPr>
            <p:cNvPr id="1291" name="Google Shape;1291;p9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9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8"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p15"/>
          <p:cNvSpPr/>
          <p:nvPr/>
        </p:nvSpPr>
        <p:spPr>
          <a:xfrm rot="5400000">
            <a:off x="-2617000" y="-1383511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15"/>
          <p:cNvSpPr txBox="1">
            <a:spLocks noGrp="1"/>
          </p:cNvSpPr>
          <p:nvPr>
            <p:ph type="subTitle" idx="1"/>
          </p:nvPr>
        </p:nvSpPr>
        <p:spPr>
          <a:xfrm>
            <a:off x="4081150" y="2561250"/>
            <a:ext cx="37026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3" name="Google Shape;2003;p15"/>
          <p:cNvSpPr txBox="1">
            <a:spLocks noGrp="1"/>
          </p:cNvSpPr>
          <p:nvPr>
            <p:ph type="title"/>
          </p:nvPr>
        </p:nvSpPr>
        <p:spPr>
          <a:xfrm>
            <a:off x="4081173" y="1798675"/>
            <a:ext cx="421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2004" name="Google Shape;2004;p15"/>
          <p:cNvGrpSpPr/>
          <p:nvPr/>
        </p:nvGrpSpPr>
        <p:grpSpPr>
          <a:xfrm rot="-4093967">
            <a:off x="-487150" y="2397390"/>
            <a:ext cx="2854315" cy="5720055"/>
            <a:chOff x="238125" y="1457650"/>
            <a:chExt cx="1411500" cy="2828650"/>
          </a:xfrm>
        </p:grpSpPr>
        <p:sp>
          <p:nvSpPr>
            <p:cNvPr id="2005" name="Google Shape;2005;p15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5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5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5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5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5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5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5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5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5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5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5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5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5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5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5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5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5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5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5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5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5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5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5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5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5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5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5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5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5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5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5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5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5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5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5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5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5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5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5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5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5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5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5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5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5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5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5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5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5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5" name="Google Shape;2055;p15"/>
          <p:cNvGrpSpPr/>
          <p:nvPr/>
        </p:nvGrpSpPr>
        <p:grpSpPr>
          <a:xfrm rot="6982043">
            <a:off x="6094451" y="-2230016"/>
            <a:ext cx="2854304" cy="5720033"/>
            <a:chOff x="238125" y="1457650"/>
            <a:chExt cx="1411500" cy="2828650"/>
          </a:xfrm>
        </p:grpSpPr>
        <p:sp>
          <p:nvSpPr>
            <p:cNvPr id="2056" name="Google Shape;2056;p15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5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5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5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5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5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5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5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5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5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5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5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5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5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5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5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5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5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5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5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5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5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5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5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5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5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5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5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5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5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5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5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5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5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5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5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5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5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5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5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5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5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5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5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5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5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6" name="Google Shape;2106;p15"/>
          <p:cNvGrpSpPr/>
          <p:nvPr/>
        </p:nvGrpSpPr>
        <p:grpSpPr>
          <a:xfrm>
            <a:off x="7048654" y="4201368"/>
            <a:ext cx="1646603" cy="1251708"/>
            <a:chOff x="2928875" y="3008450"/>
            <a:chExt cx="436325" cy="331675"/>
          </a:xfrm>
        </p:grpSpPr>
        <p:sp>
          <p:nvSpPr>
            <p:cNvPr id="2107" name="Google Shape;2107;p15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5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5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5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5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5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5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5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5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5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5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5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5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5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5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5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5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5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5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5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5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5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5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5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15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5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5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5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5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5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7" name="Google Shape;2137;p15"/>
          <p:cNvGrpSpPr/>
          <p:nvPr/>
        </p:nvGrpSpPr>
        <p:grpSpPr>
          <a:xfrm>
            <a:off x="4179188" y="691005"/>
            <a:ext cx="911869" cy="917806"/>
            <a:chOff x="4248675" y="1769950"/>
            <a:chExt cx="345575" cy="347825"/>
          </a:xfrm>
        </p:grpSpPr>
        <p:sp>
          <p:nvSpPr>
            <p:cNvPr id="2138" name="Google Shape;2138;p15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5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5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4" name="Google Shape;2154;p15"/>
          <p:cNvGrpSpPr/>
          <p:nvPr/>
        </p:nvGrpSpPr>
        <p:grpSpPr>
          <a:xfrm rot="-5400000">
            <a:off x="4926277" y="3592247"/>
            <a:ext cx="348351" cy="1842527"/>
            <a:chOff x="5650350" y="1819325"/>
            <a:chExt cx="98000" cy="518350"/>
          </a:xfrm>
        </p:grpSpPr>
        <p:sp>
          <p:nvSpPr>
            <p:cNvPr id="2155" name="Google Shape;2155;p15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9" name="Google Shape;2169;p15"/>
          <p:cNvGrpSpPr/>
          <p:nvPr/>
        </p:nvGrpSpPr>
        <p:grpSpPr>
          <a:xfrm>
            <a:off x="3152275" y="795375"/>
            <a:ext cx="169050" cy="149625"/>
            <a:chOff x="2626350" y="1752000"/>
            <a:chExt cx="169050" cy="149625"/>
          </a:xfrm>
        </p:grpSpPr>
        <p:sp>
          <p:nvSpPr>
            <p:cNvPr id="2170" name="Google Shape;2170;p15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2" name="Google Shape;2172;p15"/>
          <p:cNvGrpSpPr/>
          <p:nvPr/>
        </p:nvGrpSpPr>
        <p:grpSpPr>
          <a:xfrm>
            <a:off x="2997425" y="4272825"/>
            <a:ext cx="154850" cy="154125"/>
            <a:chOff x="1898575" y="1639050"/>
            <a:chExt cx="154850" cy="154125"/>
          </a:xfrm>
        </p:grpSpPr>
        <p:sp>
          <p:nvSpPr>
            <p:cNvPr id="2173" name="Google Shape;2173;p15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5" name="Google Shape;2175;p15"/>
          <p:cNvGrpSpPr/>
          <p:nvPr/>
        </p:nvGrpSpPr>
        <p:grpSpPr>
          <a:xfrm>
            <a:off x="521050" y="2755825"/>
            <a:ext cx="159325" cy="148100"/>
            <a:chOff x="996550" y="1565775"/>
            <a:chExt cx="159325" cy="148100"/>
          </a:xfrm>
        </p:grpSpPr>
        <p:sp>
          <p:nvSpPr>
            <p:cNvPr id="2176" name="Google Shape;2176;p15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15"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16"/>
          <p:cNvSpPr/>
          <p:nvPr/>
        </p:nvSpPr>
        <p:spPr>
          <a:xfrm rot="-5400000" flipH="1">
            <a:off x="2617000" y="34414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16"/>
          <p:cNvSpPr/>
          <p:nvPr/>
        </p:nvSpPr>
        <p:spPr>
          <a:xfrm rot="5400000">
            <a:off x="-2617000" y="-533561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16"/>
          <p:cNvSpPr txBox="1">
            <a:spLocks noGrp="1"/>
          </p:cNvSpPr>
          <p:nvPr>
            <p:ph type="title"/>
          </p:nvPr>
        </p:nvSpPr>
        <p:spPr>
          <a:xfrm>
            <a:off x="1991650" y="1375650"/>
            <a:ext cx="51837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182" name="Google Shape;2182;p16"/>
          <p:cNvSpPr txBox="1">
            <a:spLocks noGrp="1"/>
          </p:cNvSpPr>
          <p:nvPr>
            <p:ph type="subTitle" idx="1"/>
          </p:nvPr>
        </p:nvSpPr>
        <p:spPr>
          <a:xfrm>
            <a:off x="2265600" y="3187900"/>
            <a:ext cx="46359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83" name="Google Shape;2183;p16"/>
          <p:cNvGrpSpPr/>
          <p:nvPr/>
        </p:nvGrpSpPr>
        <p:grpSpPr>
          <a:xfrm rot="4093967" flipH="1">
            <a:off x="6071660" y="1892640"/>
            <a:ext cx="2854315" cy="5720055"/>
            <a:chOff x="238125" y="1457650"/>
            <a:chExt cx="1411500" cy="2828650"/>
          </a:xfrm>
        </p:grpSpPr>
        <p:sp>
          <p:nvSpPr>
            <p:cNvPr id="2184" name="Google Shape;2184;p16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6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6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6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6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6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6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6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6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6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6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6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6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6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6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6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6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6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6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6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6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6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6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6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6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6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6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6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6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6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6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6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6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6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6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6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6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6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6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6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6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6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6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6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6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6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6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6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6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6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4" name="Google Shape;2234;p16"/>
          <p:cNvGrpSpPr/>
          <p:nvPr/>
        </p:nvGrpSpPr>
        <p:grpSpPr>
          <a:xfrm rot="-6982043" flipH="1">
            <a:off x="7669" y="-2366554"/>
            <a:ext cx="2854304" cy="5720033"/>
            <a:chOff x="238125" y="1457650"/>
            <a:chExt cx="1411500" cy="2828650"/>
          </a:xfrm>
        </p:grpSpPr>
        <p:sp>
          <p:nvSpPr>
            <p:cNvPr id="2235" name="Google Shape;2235;p16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6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6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6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6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6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16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16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6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6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6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6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6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6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6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6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6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6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6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6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6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6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6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6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6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6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6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6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6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6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6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6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6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6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6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6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6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6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6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6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6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6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6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6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6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6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6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6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6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6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5" name="Google Shape;2285;p16"/>
          <p:cNvGrpSpPr/>
          <p:nvPr/>
        </p:nvGrpSpPr>
        <p:grpSpPr>
          <a:xfrm>
            <a:off x="571110" y="4638692"/>
            <a:ext cx="733244" cy="557413"/>
            <a:chOff x="2928875" y="3008450"/>
            <a:chExt cx="436325" cy="331675"/>
          </a:xfrm>
        </p:grpSpPr>
        <p:sp>
          <p:nvSpPr>
            <p:cNvPr id="2286" name="Google Shape;2286;p16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6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6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6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6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6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6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6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6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6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6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6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6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6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6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6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6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6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6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6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6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6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6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6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6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6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6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6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6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6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6" name="Google Shape;2316;p16"/>
          <p:cNvGrpSpPr/>
          <p:nvPr/>
        </p:nvGrpSpPr>
        <p:grpSpPr>
          <a:xfrm rot="10800000">
            <a:off x="7690760" y="-8"/>
            <a:ext cx="733244" cy="557413"/>
            <a:chOff x="2928875" y="3008450"/>
            <a:chExt cx="436325" cy="331675"/>
          </a:xfrm>
        </p:grpSpPr>
        <p:sp>
          <p:nvSpPr>
            <p:cNvPr id="2317" name="Google Shape;2317;p16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6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6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6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6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6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6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6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6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6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6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6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6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6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6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6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6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6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6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6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6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6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6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6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6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6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6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6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6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6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7" name="Google Shape;2347;p16"/>
          <p:cNvGrpSpPr/>
          <p:nvPr/>
        </p:nvGrpSpPr>
        <p:grpSpPr>
          <a:xfrm>
            <a:off x="719988" y="3105455"/>
            <a:ext cx="911869" cy="917806"/>
            <a:chOff x="4248675" y="1769950"/>
            <a:chExt cx="345575" cy="347825"/>
          </a:xfrm>
        </p:grpSpPr>
        <p:sp>
          <p:nvSpPr>
            <p:cNvPr id="2348" name="Google Shape;2348;p16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6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6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6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6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6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6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6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6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6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6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6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6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6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6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6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4" name="Google Shape;2364;p16"/>
          <p:cNvGrpSpPr/>
          <p:nvPr/>
        </p:nvGrpSpPr>
        <p:grpSpPr>
          <a:xfrm rot="-5400000">
            <a:off x="4409364" y="-51753"/>
            <a:ext cx="348351" cy="1842527"/>
            <a:chOff x="5650350" y="1819325"/>
            <a:chExt cx="98000" cy="518350"/>
          </a:xfrm>
        </p:grpSpPr>
        <p:sp>
          <p:nvSpPr>
            <p:cNvPr id="2365" name="Google Shape;2365;p16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6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6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6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6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6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6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6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6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6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6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6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6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6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9" name="Google Shape;2379;p16"/>
          <p:cNvGrpSpPr/>
          <p:nvPr/>
        </p:nvGrpSpPr>
        <p:grpSpPr>
          <a:xfrm>
            <a:off x="2244925" y="1226025"/>
            <a:ext cx="169050" cy="149625"/>
            <a:chOff x="2626350" y="1752000"/>
            <a:chExt cx="169050" cy="149625"/>
          </a:xfrm>
        </p:grpSpPr>
        <p:sp>
          <p:nvSpPr>
            <p:cNvPr id="2380" name="Google Shape;2380;p16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6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2" name="Google Shape;2382;p16"/>
          <p:cNvGrpSpPr/>
          <p:nvPr/>
        </p:nvGrpSpPr>
        <p:grpSpPr>
          <a:xfrm>
            <a:off x="2413975" y="4436438"/>
            <a:ext cx="154850" cy="154125"/>
            <a:chOff x="1898575" y="1639050"/>
            <a:chExt cx="154850" cy="154125"/>
          </a:xfrm>
        </p:grpSpPr>
        <p:sp>
          <p:nvSpPr>
            <p:cNvPr id="2383" name="Google Shape;2383;p16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6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5" name="Google Shape;2385;p16"/>
          <p:cNvGrpSpPr/>
          <p:nvPr/>
        </p:nvGrpSpPr>
        <p:grpSpPr>
          <a:xfrm>
            <a:off x="8149050" y="1997025"/>
            <a:ext cx="159325" cy="148100"/>
            <a:chOff x="996550" y="1565775"/>
            <a:chExt cx="159325" cy="148100"/>
          </a:xfrm>
        </p:grpSpPr>
        <p:sp>
          <p:nvSpPr>
            <p:cNvPr id="2386" name="Google Shape;2386;p16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6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8" name="Google Shape;2388;p16"/>
          <p:cNvGrpSpPr/>
          <p:nvPr/>
        </p:nvGrpSpPr>
        <p:grpSpPr>
          <a:xfrm>
            <a:off x="7104475" y="1375650"/>
            <a:ext cx="169050" cy="149625"/>
            <a:chOff x="2626350" y="1752000"/>
            <a:chExt cx="169050" cy="149625"/>
          </a:xfrm>
        </p:grpSpPr>
        <p:sp>
          <p:nvSpPr>
            <p:cNvPr id="2389" name="Google Shape;2389;p16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6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1" name="Google Shape;2391;p16"/>
          <p:cNvGrpSpPr/>
          <p:nvPr/>
        </p:nvGrpSpPr>
        <p:grpSpPr>
          <a:xfrm>
            <a:off x="1357400" y="2494688"/>
            <a:ext cx="154850" cy="154125"/>
            <a:chOff x="1898575" y="1639050"/>
            <a:chExt cx="154850" cy="154125"/>
          </a:xfrm>
        </p:grpSpPr>
        <p:sp>
          <p:nvSpPr>
            <p:cNvPr id="2392" name="Google Shape;2392;p16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6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4" name="Google Shape;2394;p16"/>
          <p:cNvGrpSpPr/>
          <p:nvPr/>
        </p:nvGrpSpPr>
        <p:grpSpPr>
          <a:xfrm>
            <a:off x="4471800" y="4365400"/>
            <a:ext cx="159325" cy="148100"/>
            <a:chOff x="996550" y="1565775"/>
            <a:chExt cx="159325" cy="148100"/>
          </a:xfrm>
        </p:grpSpPr>
        <p:sp>
          <p:nvSpPr>
            <p:cNvPr id="2395" name="Google Shape;2395;p16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6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5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7" name="Google Shape;5237;p34"/>
          <p:cNvSpPr/>
          <p:nvPr/>
        </p:nvSpPr>
        <p:spPr>
          <a:xfrm>
            <a:off x="0" y="1233489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8" name="Google Shape;5238;p34"/>
          <p:cNvGrpSpPr/>
          <p:nvPr/>
        </p:nvGrpSpPr>
        <p:grpSpPr>
          <a:xfrm rot="-7768984">
            <a:off x="109386" y="4396818"/>
            <a:ext cx="1373621" cy="769819"/>
            <a:chOff x="2126950" y="1428675"/>
            <a:chExt cx="1018325" cy="570700"/>
          </a:xfrm>
        </p:grpSpPr>
        <p:sp>
          <p:nvSpPr>
            <p:cNvPr id="5239" name="Google Shape;5239;p34"/>
            <p:cNvSpPr/>
            <p:nvPr/>
          </p:nvSpPr>
          <p:spPr>
            <a:xfrm>
              <a:off x="2245050" y="1428675"/>
              <a:ext cx="795575" cy="412275"/>
            </a:xfrm>
            <a:custGeom>
              <a:avLst/>
              <a:gdLst/>
              <a:ahLst/>
              <a:cxnLst/>
              <a:rect l="l" t="t" r="r" b="b"/>
              <a:pathLst>
                <a:path w="31823" h="16491" extrusionOk="0">
                  <a:moveTo>
                    <a:pt x="27296" y="0"/>
                  </a:moveTo>
                  <a:lnTo>
                    <a:pt x="26165" y="57"/>
                  </a:lnTo>
                  <a:lnTo>
                    <a:pt x="25062" y="170"/>
                  </a:lnTo>
                  <a:lnTo>
                    <a:pt x="23930" y="283"/>
                  </a:lnTo>
                  <a:lnTo>
                    <a:pt x="22799" y="453"/>
                  </a:lnTo>
                  <a:lnTo>
                    <a:pt x="21696" y="651"/>
                  </a:lnTo>
                  <a:lnTo>
                    <a:pt x="20593" y="905"/>
                  </a:lnTo>
                  <a:lnTo>
                    <a:pt x="19489" y="1188"/>
                  </a:lnTo>
                  <a:lnTo>
                    <a:pt x="18415" y="1499"/>
                  </a:lnTo>
                  <a:lnTo>
                    <a:pt x="17340" y="1867"/>
                  </a:lnTo>
                  <a:lnTo>
                    <a:pt x="16293" y="2263"/>
                  </a:lnTo>
                  <a:lnTo>
                    <a:pt x="15246" y="2687"/>
                  </a:lnTo>
                  <a:lnTo>
                    <a:pt x="14200" y="3168"/>
                  </a:lnTo>
                  <a:lnTo>
                    <a:pt x="13436" y="3564"/>
                  </a:lnTo>
                  <a:lnTo>
                    <a:pt x="12701" y="3960"/>
                  </a:lnTo>
                  <a:lnTo>
                    <a:pt x="11937" y="4384"/>
                  </a:lnTo>
                  <a:lnTo>
                    <a:pt x="11201" y="4809"/>
                  </a:lnTo>
                  <a:lnTo>
                    <a:pt x="10494" y="5290"/>
                  </a:lnTo>
                  <a:lnTo>
                    <a:pt x="9759" y="5770"/>
                  </a:lnTo>
                  <a:lnTo>
                    <a:pt x="9080" y="6280"/>
                  </a:lnTo>
                  <a:lnTo>
                    <a:pt x="8401" y="6789"/>
                  </a:lnTo>
                  <a:lnTo>
                    <a:pt x="7722" y="7326"/>
                  </a:lnTo>
                  <a:lnTo>
                    <a:pt x="7072" y="7892"/>
                  </a:lnTo>
                  <a:lnTo>
                    <a:pt x="6421" y="8458"/>
                  </a:lnTo>
                  <a:lnTo>
                    <a:pt x="5799" y="9052"/>
                  </a:lnTo>
                  <a:lnTo>
                    <a:pt x="5176" y="9646"/>
                  </a:lnTo>
                  <a:lnTo>
                    <a:pt x="4582" y="10268"/>
                  </a:lnTo>
                  <a:lnTo>
                    <a:pt x="4017" y="10890"/>
                  </a:lnTo>
                  <a:lnTo>
                    <a:pt x="3451" y="11541"/>
                  </a:lnTo>
                  <a:lnTo>
                    <a:pt x="2885" y="12220"/>
                  </a:lnTo>
                  <a:lnTo>
                    <a:pt x="2376" y="12899"/>
                  </a:lnTo>
                  <a:lnTo>
                    <a:pt x="1726" y="13747"/>
                  </a:lnTo>
                  <a:lnTo>
                    <a:pt x="1103" y="14624"/>
                  </a:lnTo>
                  <a:lnTo>
                    <a:pt x="537" y="15557"/>
                  </a:lnTo>
                  <a:lnTo>
                    <a:pt x="255" y="16010"/>
                  </a:lnTo>
                  <a:lnTo>
                    <a:pt x="0" y="16491"/>
                  </a:lnTo>
                  <a:lnTo>
                    <a:pt x="1414" y="14879"/>
                  </a:lnTo>
                  <a:lnTo>
                    <a:pt x="2857" y="13238"/>
                  </a:lnTo>
                  <a:lnTo>
                    <a:pt x="3592" y="12446"/>
                  </a:lnTo>
                  <a:lnTo>
                    <a:pt x="4356" y="11654"/>
                  </a:lnTo>
                  <a:lnTo>
                    <a:pt x="5148" y="10862"/>
                  </a:lnTo>
                  <a:lnTo>
                    <a:pt x="5968" y="10127"/>
                  </a:lnTo>
                  <a:lnTo>
                    <a:pt x="6534" y="9617"/>
                  </a:lnTo>
                  <a:lnTo>
                    <a:pt x="7100" y="9165"/>
                  </a:lnTo>
                  <a:lnTo>
                    <a:pt x="8260" y="8260"/>
                  </a:lnTo>
                  <a:lnTo>
                    <a:pt x="9448" y="7411"/>
                  </a:lnTo>
                  <a:lnTo>
                    <a:pt x="10692" y="6619"/>
                  </a:lnTo>
                  <a:lnTo>
                    <a:pt x="11937" y="5884"/>
                  </a:lnTo>
                  <a:lnTo>
                    <a:pt x="13238" y="5205"/>
                  </a:lnTo>
                  <a:lnTo>
                    <a:pt x="14568" y="4554"/>
                  </a:lnTo>
                  <a:lnTo>
                    <a:pt x="15925" y="3988"/>
                  </a:lnTo>
                  <a:lnTo>
                    <a:pt x="17283" y="3451"/>
                  </a:lnTo>
                  <a:lnTo>
                    <a:pt x="18697" y="2942"/>
                  </a:lnTo>
                  <a:lnTo>
                    <a:pt x="20112" y="2489"/>
                  </a:lnTo>
                  <a:lnTo>
                    <a:pt x="21583" y="2093"/>
                  </a:lnTo>
                  <a:lnTo>
                    <a:pt x="23054" y="1725"/>
                  </a:lnTo>
                  <a:lnTo>
                    <a:pt x="24524" y="1414"/>
                  </a:lnTo>
                  <a:lnTo>
                    <a:pt x="26052" y="1131"/>
                  </a:lnTo>
                  <a:lnTo>
                    <a:pt x="27579" y="877"/>
                  </a:lnTo>
                  <a:lnTo>
                    <a:pt x="29701" y="537"/>
                  </a:lnTo>
                  <a:lnTo>
                    <a:pt x="31822" y="198"/>
                  </a:lnTo>
                  <a:lnTo>
                    <a:pt x="30691" y="85"/>
                  </a:lnTo>
                  <a:lnTo>
                    <a:pt x="29559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34"/>
            <p:cNvSpPr/>
            <p:nvPr/>
          </p:nvSpPr>
          <p:spPr>
            <a:xfrm>
              <a:off x="2226650" y="1433625"/>
              <a:ext cx="906600" cy="485825"/>
            </a:xfrm>
            <a:custGeom>
              <a:avLst/>
              <a:gdLst/>
              <a:ahLst/>
              <a:cxnLst/>
              <a:rect l="l" t="t" r="r" b="b"/>
              <a:pathLst>
                <a:path w="36264" h="19433" extrusionOk="0">
                  <a:moveTo>
                    <a:pt x="32558" y="0"/>
                  </a:moveTo>
                  <a:lnTo>
                    <a:pt x="30437" y="339"/>
                  </a:lnTo>
                  <a:lnTo>
                    <a:pt x="28315" y="679"/>
                  </a:lnTo>
                  <a:lnTo>
                    <a:pt x="26788" y="933"/>
                  </a:lnTo>
                  <a:lnTo>
                    <a:pt x="25260" y="1216"/>
                  </a:lnTo>
                  <a:lnTo>
                    <a:pt x="23790" y="1527"/>
                  </a:lnTo>
                  <a:lnTo>
                    <a:pt x="22319" y="1895"/>
                  </a:lnTo>
                  <a:lnTo>
                    <a:pt x="20848" y="2291"/>
                  </a:lnTo>
                  <a:lnTo>
                    <a:pt x="19433" y="2744"/>
                  </a:lnTo>
                  <a:lnTo>
                    <a:pt x="18019" y="3253"/>
                  </a:lnTo>
                  <a:lnTo>
                    <a:pt x="16661" y="3790"/>
                  </a:lnTo>
                  <a:lnTo>
                    <a:pt x="15304" y="4356"/>
                  </a:lnTo>
                  <a:lnTo>
                    <a:pt x="13974" y="5007"/>
                  </a:lnTo>
                  <a:lnTo>
                    <a:pt x="12673" y="5686"/>
                  </a:lnTo>
                  <a:lnTo>
                    <a:pt x="11428" y="6421"/>
                  </a:lnTo>
                  <a:lnTo>
                    <a:pt x="10184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19"/>
                  </a:lnTo>
                  <a:lnTo>
                    <a:pt x="6704" y="9929"/>
                  </a:lnTo>
                  <a:lnTo>
                    <a:pt x="5884" y="10664"/>
                  </a:lnTo>
                  <a:lnTo>
                    <a:pt x="5092" y="11456"/>
                  </a:lnTo>
                  <a:lnTo>
                    <a:pt x="4328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36" y="16293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5" y="18047"/>
                  </a:lnTo>
                  <a:lnTo>
                    <a:pt x="29" y="18245"/>
                  </a:lnTo>
                  <a:lnTo>
                    <a:pt x="1" y="18471"/>
                  </a:lnTo>
                  <a:lnTo>
                    <a:pt x="1" y="18697"/>
                  </a:lnTo>
                  <a:lnTo>
                    <a:pt x="29" y="18895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397" y="19348"/>
                  </a:lnTo>
                  <a:lnTo>
                    <a:pt x="595" y="19433"/>
                  </a:lnTo>
                  <a:lnTo>
                    <a:pt x="1019" y="19433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29" y="14907"/>
                  </a:lnTo>
                  <a:lnTo>
                    <a:pt x="14992" y="13860"/>
                  </a:lnTo>
                  <a:lnTo>
                    <a:pt x="17255" y="12757"/>
                  </a:lnTo>
                  <a:lnTo>
                    <a:pt x="19490" y="11597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5996" y="7864"/>
                  </a:lnTo>
                  <a:lnTo>
                    <a:pt x="28117" y="6506"/>
                  </a:lnTo>
                  <a:lnTo>
                    <a:pt x="30211" y="5120"/>
                  </a:lnTo>
                  <a:lnTo>
                    <a:pt x="32247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30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34"/>
            <p:cNvSpPr/>
            <p:nvPr/>
          </p:nvSpPr>
          <p:spPr>
            <a:xfrm>
              <a:off x="2252100" y="1449175"/>
              <a:ext cx="893175" cy="470275"/>
            </a:xfrm>
            <a:custGeom>
              <a:avLst/>
              <a:gdLst/>
              <a:ahLst/>
              <a:cxnLst/>
              <a:rect l="l" t="t" r="r" b="b"/>
              <a:pathLst>
                <a:path w="35727" h="18811" extrusionOk="0">
                  <a:moveTo>
                    <a:pt x="35246" y="0"/>
                  </a:moveTo>
                  <a:lnTo>
                    <a:pt x="33266" y="1556"/>
                  </a:lnTo>
                  <a:lnTo>
                    <a:pt x="31229" y="3055"/>
                  </a:lnTo>
                  <a:lnTo>
                    <a:pt x="29193" y="4498"/>
                  </a:lnTo>
                  <a:lnTo>
                    <a:pt x="27099" y="5884"/>
                  </a:lnTo>
                  <a:lnTo>
                    <a:pt x="24978" y="7242"/>
                  </a:lnTo>
                  <a:lnTo>
                    <a:pt x="22856" y="8543"/>
                  </a:lnTo>
                  <a:lnTo>
                    <a:pt x="20678" y="9787"/>
                  </a:lnTo>
                  <a:lnTo>
                    <a:pt x="18472" y="10975"/>
                  </a:lnTo>
                  <a:lnTo>
                    <a:pt x="16237" y="12135"/>
                  </a:lnTo>
                  <a:lnTo>
                    <a:pt x="13974" y="13238"/>
                  </a:lnTo>
                  <a:lnTo>
                    <a:pt x="11711" y="14285"/>
                  </a:lnTo>
                  <a:lnTo>
                    <a:pt x="9420" y="15275"/>
                  </a:lnTo>
                  <a:lnTo>
                    <a:pt x="7101" y="16237"/>
                  </a:lnTo>
                  <a:lnTo>
                    <a:pt x="4753" y="17142"/>
                  </a:lnTo>
                  <a:lnTo>
                    <a:pt x="2405" y="18019"/>
                  </a:lnTo>
                  <a:lnTo>
                    <a:pt x="1" y="18811"/>
                  </a:lnTo>
                  <a:lnTo>
                    <a:pt x="425" y="18754"/>
                  </a:lnTo>
                  <a:lnTo>
                    <a:pt x="849" y="18669"/>
                  </a:lnTo>
                  <a:lnTo>
                    <a:pt x="1557" y="18471"/>
                  </a:lnTo>
                  <a:lnTo>
                    <a:pt x="3141" y="18104"/>
                  </a:lnTo>
                  <a:lnTo>
                    <a:pt x="4725" y="17708"/>
                  </a:lnTo>
                  <a:lnTo>
                    <a:pt x="6309" y="17283"/>
                  </a:lnTo>
                  <a:lnTo>
                    <a:pt x="7865" y="16802"/>
                  </a:lnTo>
                  <a:lnTo>
                    <a:pt x="9420" y="16293"/>
                  </a:lnTo>
                  <a:lnTo>
                    <a:pt x="10976" y="15756"/>
                  </a:lnTo>
                  <a:lnTo>
                    <a:pt x="12504" y="15162"/>
                  </a:lnTo>
                  <a:lnTo>
                    <a:pt x="14003" y="14568"/>
                  </a:lnTo>
                  <a:lnTo>
                    <a:pt x="15530" y="13889"/>
                  </a:lnTo>
                  <a:lnTo>
                    <a:pt x="17001" y="13210"/>
                  </a:lnTo>
                  <a:lnTo>
                    <a:pt x="18472" y="12475"/>
                  </a:lnTo>
                  <a:lnTo>
                    <a:pt x="19943" y="11711"/>
                  </a:lnTo>
                  <a:lnTo>
                    <a:pt x="21385" y="10919"/>
                  </a:lnTo>
                  <a:lnTo>
                    <a:pt x="22800" y="10099"/>
                  </a:lnTo>
                  <a:lnTo>
                    <a:pt x="24214" y="9222"/>
                  </a:lnTo>
                  <a:lnTo>
                    <a:pt x="25600" y="8345"/>
                  </a:lnTo>
                  <a:lnTo>
                    <a:pt x="26958" y="7411"/>
                  </a:lnTo>
                  <a:lnTo>
                    <a:pt x="28287" y="6450"/>
                  </a:lnTo>
                  <a:lnTo>
                    <a:pt x="29589" y="5460"/>
                  </a:lnTo>
                  <a:lnTo>
                    <a:pt x="30890" y="4441"/>
                  </a:lnTo>
                  <a:lnTo>
                    <a:pt x="32134" y="3395"/>
                  </a:lnTo>
                  <a:lnTo>
                    <a:pt x="33351" y="2348"/>
                  </a:lnTo>
                  <a:lnTo>
                    <a:pt x="34567" y="1245"/>
                  </a:lnTo>
                  <a:lnTo>
                    <a:pt x="35161" y="623"/>
                  </a:lnTo>
                  <a:lnTo>
                    <a:pt x="35529" y="255"/>
                  </a:lnTo>
                  <a:lnTo>
                    <a:pt x="35642" y="142"/>
                  </a:lnTo>
                  <a:lnTo>
                    <a:pt x="35727" y="113"/>
                  </a:lnTo>
                  <a:lnTo>
                    <a:pt x="3524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34"/>
            <p:cNvSpPr/>
            <p:nvPr/>
          </p:nvSpPr>
          <p:spPr>
            <a:xfrm>
              <a:off x="2126950" y="1510700"/>
              <a:ext cx="828100" cy="488675"/>
            </a:xfrm>
            <a:custGeom>
              <a:avLst/>
              <a:gdLst/>
              <a:ahLst/>
              <a:cxnLst/>
              <a:rect l="l" t="t" r="r" b="b"/>
              <a:pathLst>
                <a:path w="33124" h="19547" extrusionOk="0">
                  <a:moveTo>
                    <a:pt x="32869" y="0"/>
                  </a:moveTo>
                  <a:lnTo>
                    <a:pt x="31115" y="594"/>
                  </a:lnTo>
                  <a:lnTo>
                    <a:pt x="29362" y="1245"/>
                  </a:lnTo>
                  <a:lnTo>
                    <a:pt x="27608" y="1924"/>
                  </a:lnTo>
                  <a:lnTo>
                    <a:pt x="25882" y="2659"/>
                  </a:lnTo>
                  <a:lnTo>
                    <a:pt x="24185" y="3395"/>
                  </a:lnTo>
                  <a:lnTo>
                    <a:pt x="22488" y="4187"/>
                  </a:lnTo>
                  <a:lnTo>
                    <a:pt x="20791" y="5007"/>
                  </a:lnTo>
                  <a:lnTo>
                    <a:pt x="19122" y="5855"/>
                  </a:lnTo>
                  <a:lnTo>
                    <a:pt x="17481" y="6732"/>
                  </a:lnTo>
                  <a:lnTo>
                    <a:pt x="15869" y="7666"/>
                  </a:lnTo>
                  <a:lnTo>
                    <a:pt x="14285" y="8599"/>
                  </a:lnTo>
                  <a:lnTo>
                    <a:pt x="12701" y="9589"/>
                  </a:lnTo>
                  <a:lnTo>
                    <a:pt x="11145" y="10579"/>
                  </a:lnTo>
                  <a:lnTo>
                    <a:pt x="9589" y="11626"/>
                  </a:lnTo>
                  <a:lnTo>
                    <a:pt x="8062" y="12701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3" y="16406"/>
                  </a:lnTo>
                  <a:lnTo>
                    <a:pt x="1641" y="17792"/>
                  </a:lnTo>
                  <a:lnTo>
                    <a:pt x="85" y="19178"/>
                  </a:lnTo>
                  <a:lnTo>
                    <a:pt x="28" y="19263"/>
                  </a:lnTo>
                  <a:lnTo>
                    <a:pt x="0" y="19320"/>
                  </a:lnTo>
                  <a:lnTo>
                    <a:pt x="28" y="19405"/>
                  </a:lnTo>
                  <a:lnTo>
                    <a:pt x="57" y="19461"/>
                  </a:lnTo>
                  <a:lnTo>
                    <a:pt x="142" y="19518"/>
                  </a:lnTo>
                  <a:lnTo>
                    <a:pt x="198" y="19546"/>
                  </a:lnTo>
                  <a:lnTo>
                    <a:pt x="283" y="19518"/>
                  </a:lnTo>
                  <a:lnTo>
                    <a:pt x="368" y="19489"/>
                  </a:lnTo>
                  <a:lnTo>
                    <a:pt x="1754" y="18245"/>
                  </a:lnTo>
                  <a:lnTo>
                    <a:pt x="3168" y="17029"/>
                  </a:lnTo>
                  <a:lnTo>
                    <a:pt x="4611" y="15869"/>
                  </a:lnTo>
                  <a:lnTo>
                    <a:pt x="6053" y="14709"/>
                  </a:lnTo>
                  <a:lnTo>
                    <a:pt x="7553" y="13606"/>
                  </a:lnTo>
                  <a:lnTo>
                    <a:pt x="9052" y="12503"/>
                  </a:lnTo>
                  <a:lnTo>
                    <a:pt x="10579" y="11456"/>
                  </a:lnTo>
                  <a:lnTo>
                    <a:pt x="12135" y="10438"/>
                  </a:lnTo>
                  <a:lnTo>
                    <a:pt x="13691" y="9448"/>
                  </a:lnTo>
                  <a:lnTo>
                    <a:pt x="15275" y="8486"/>
                  </a:lnTo>
                  <a:lnTo>
                    <a:pt x="16887" y="7553"/>
                  </a:lnTo>
                  <a:lnTo>
                    <a:pt x="18500" y="6648"/>
                  </a:lnTo>
                  <a:lnTo>
                    <a:pt x="20140" y="5799"/>
                  </a:lnTo>
                  <a:lnTo>
                    <a:pt x="21809" y="4979"/>
                  </a:lnTo>
                  <a:lnTo>
                    <a:pt x="23478" y="4158"/>
                  </a:lnTo>
                  <a:lnTo>
                    <a:pt x="25175" y="3423"/>
                  </a:lnTo>
                  <a:lnTo>
                    <a:pt x="27099" y="2603"/>
                  </a:lnTo>
                  <a:lnTo>
                    <a:pt x="29050" y="1811"/>
                  </a:lnTo>
                  <a:lnTo>
                    <a:pt x="31002" y="1075"/>
                  </a:lnTo>
                  <a:lnTo>
                    <a:pt x="32982" y="396"/>
                  </a:lnTo>
                  <a:lnTo>
                    <a:pt x="33067" y="368"/>
                  </a:lnTo>
                  <a:lnTo>
                    <a:pt x="33124" y="283"/>
                  </a:lnTo>
                  <a:lnTo>
                    <a:pt x="33124" y="227"/>
                  </a:lnTo>
                  <a:lnTo>
                    <a:pt x="33124" y="142"/>
                  </a:lnTo>
                  <a:lnTo>
                    <a:pt x="33095" y="57"/>
                  </a:lnTo>
                  <a:lnTo>
                    <a:pt x="330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34"/>
            <p:cNvSpPr/>
            <p:nvPr/>
          </p:nvSpPr>
          <p:spPr>
            <a:xfrm>
              <a:off x="2780350" y="1495125"/>
              <a:ext cx="79950" cy="94075"/>
            </a:xfrm>
            <a:custGeom>
              <a:avLst/>
              <a:gdLst/>
              <a:ahLst/>
              <a:cxnLst/>
              <a:rect l="l" t="t" r="r" b="b"/>
              <a:pathLst>
                <a:path w="3198" h="3763" extrusionOk="0">
                  <a:moveTo>
                    <a:pt x="1953" y="1"/>
                  </a:moveTo>
                  <a:lnTo>
                    <a:pt x="1896" y="29"/>
                  </a:lnTo>
                  <a:lnTo>
                    <a:pt x="1840" y="86"/>
                  </a:lnTo>
                  <a:lnTo>
                    <a:pt x="29" y="3056"/>
                  </a:lnTo>
                  <a:lnTo>
                    <a:pt x="1" y="3169"/>
                  </a:lnTo>
                  <a:lnTo>
                    <a:pt x="29" y="3282"/>
                  </a:lnTo>
                  <a:lnTo>
                    <a:pt x="114" y="3339"/>
                  </a:lnTo>
                  <a:lnTo>
                    <a:pt x="199" y="3395"/>
                  </a:lnTo>
                  <a:lnTo>
                    <a:pt x="2971" y="3763"/>
                  </a:lnTo>
                  <a:lnTo>
                    <a:pt x="3056" y="3763"/>
                  </a:lnTo>
                  <a:lnTo>
                    <a:pt x="3112" y="3706"/>
                  </a:lnTo>
                  <a:lnTo>
                    <a:pt x="3169" y="3650"/>
                  </a:lnTo>
                  <a:lnTo>
                    <a:pt x="3197" y="3565"/>
                  </a:lnTo>
                  <a:lnTo>
                    <a:pt x="3169" y="3480"/>
                  </a:lnTo>
                  <a:lnTo>
                    <a:pt x="3141" y="3424"/>
                  </a:lnTo>
                  <a:lnTo>
                    <a:pt x="3056" y="3395"/>
                  </a:lnTo>
                  <a:lnTo>
                    <a:pt x="2999" y="3367"/>
                  </a:lnTo>
                  <a:lnTo>
                    <a:pt x="567" y="3028"/>
                  </a:lnTo>
                  <a:lnTo>
                    <a:pt x="2179" y="312"/>
                  </a:lnTo>
                  <a:lnTo>
                    <a:pt x="2207" y="227"/>
                  </a:lnTo>
                  <a:lnTo>
                    <a:pt x="2207" y="142"/>
                  </a:lnTo>
                  <a:lnTo>
                    <a:pt x="2179" y="86"/>
                  </a:lnTo>
                  <a:lnTo>
                    <a:pt x="2122" y="29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34"/>
            <p:cNvSpPr/>
            <p:nvPr/>
          </p:nvSpPr>
          <p:spPr>
            <a:xfrm>
              <a:off x="2547000" y="1579275"/>
              <a:ext cx="75675" cy="115300"/>
            </a:xfrm>
            <a:custGeom>
              <a:avLst/>
              <a:gdLst/>
              <a:ahLst/>
              <a:cxnLst/>
              <a:rect l="l" t="t" r="r" b="b"/>
              <a:pathLst>
                <a:path w="3027" h="4612" extrusionOk="0">
                  <a:moveTo>
                    <a:pt x="2772" y="1"/>
                  </a:moveTo>
                  <a:lnTo>
                    <a:pt x="2688" y="29"/>
                  </a:lnTo>
                  <a:lnTo>
                    <a:pt x="2631" y="86"/>
                  </a:lnTo>
                  <a:lnTo>
                    <a:pt x="29" y="4301"/>
                  </a:lnTo>
                  <a:lnTo>
                    <a:pt x="0" y="4385"/>
                  </a:lnTo>
                  <a:lnTo>
                    <a:pt x="0" y="4470"/>
                  </a:lnTo>
                  <a:lnTo>
                    <a:pt x="29" y="4527"/>
                  </a:lnTo>
                  <a:lnTo>
                    <a:pt x="85" y="4583"/>
                  </a:lnTo>
                  <a:lnTo>
                    <a:pt x="170" y="4612"/>
                  </a:lnTo>
                  <a:lnTo>
                    <a:pt x="255" y="4612"/>
                  </a:lnTo>
                  <a:lnTo>
                    <a:pt x="312" y="4583"/>
                  </a:lnTo>
                  <a:lnTo>
                    <a:pt x="368" y="4527"/>
                  </a:lnTo>
                  <a:lnTo>
                    <a:pt x="2999" y="312"/>
                  </a:lnTo>
                  <a:lnTo>
                    <a:pt x="3027" y="227"/>
                  </a:lnTo>
                  <a:lnTo>
                    <a:pt x="3027" y="142"/>
                  </a:lnTo>
                  <a:lnTo>
                    <a:pt x="2970" y="86"/>
                  </a:lnTo>
                  <a:lnTo>
                    <a:pt x="2914" y="29"/>
                  </a:lnTo>
                  <a:lnTo>
                    <a:pt x="285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34"/>
            <p:cNvSpPr/>
            <p:nvPr/>
          </p:nvSpPr>
          <p:spPr>
            <a:xfrm>
              <a:off x="2553350" y="1679000"/>
              <a:ext cx="99050" cy="12750"/>
            </a:xfrm>
            <a:custGeom>
              <a:avLst/>
              <a:gdLst/>
              <a:ahLst/>
              <a:cxnLst/>
              <a:rect l="l" t="t" r="r" b="b"/>
              <a:pathLst>
                <a:path w="3962" h="510" extrusionOk="0">
                  <a:moveTo>
                    <a:pt x="3763" y="0"/>
                  </a:moveTo>
                  <a:lnTo>
                    <a:pt x="227" y="85"/>
                  </a:lnTo>
                  <a:lnTo>
                    <a:pt x="114" y="114"/>
                  </a:lnTo>
                  <a:lnTo>
                    <a:pt x="58" y="142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29" y="368"/>
                  </a:lnTo>
                  <a:lnTo>
                    <a:pt x="58" y="425"/>
                  </a:lnTo>
                  <a:lnTo>
                    <a:pt x="114" y="481"/>
                  </a:lnTo>
                  <a:lnTo>
                    <a:pt x="199" y="510"/>
                  </a:lnTo>
                  <a:lnTo>
                    <a:pt x="3763" y="396"/>
                  </a:lnTo>
                  <a:lnTo>
                    <a:pt x="3848" y="396"/>
                  </a:lnTo>
                  <a:lnTo>
                    <a:pt x="3904" y="340"/>
                  </a:lnTo>
                  <a:lnTo>
                    <a:pt x="3933" y="283"/>
                  </a:lnTo>
                  <a:lnTo>
                    <a:pt x="3961" y="198"/>
                  </a:lnTo>
                  <a:lnTo>
                    <a:pt x="3961" y="114"/>
                  </a:lnTo>
                  <a:lnTo>
                    <a:pt x="3904" y="57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34"/>
            <p:cNvSpPr/>
            <p:nvPr/>
          </p:nvSpPr>
          <p:spPr>
            <a:xfrm>
              <a:off x="2326350" y="1700200"/>
              <a:ext cx="154200" cy="141475"/>
            </a:xfrm>
            <a:custGeom>
              <a:avLst/>
              <a:gdLst/>
              <a:ahLst/>
              <a:cxnLst/>
              <a:rect l="l" t="t" r="r" b="b"/>
              <a:pathLst>
                <a:path w="6168" h="5659" extrusionOk="0">
                  <a:moveTo>
                    <a:pt x="2518" y="1"/>
                  </a:moveTo>
                  <a:lnTo>
                    <a:pt x="2462" y="29"/>
                  </a:lnTo>
                  <a:lnTo>
                    <a:pt x="2405" y="86"/>
                  </a:lnTo>
                  <a:lnTo>
                    <a:pt x="29" y="5347"/>
                  </a:lnTo>
                  <a:lnTo>
                    <a:pt x="1" y="5460"/>
                  </a:lnTo>
                  <a:lnTo>
                    <a:pt x="29" y="5573"/>
                  </a:lnTo>
                  <a:lnTo>
                    <a:pt x="114" y="5658"/>
                  </a:lnTo>
                  <a:lnTo>
                    <a:pt x="256" y="5658"/>
                  </a:lnTo>
                  <a:lnTo>
                    <a:pt x="6026" y="4583"/>
                  </a:lnTo>
                  <a:lnTo>
                    <a:pt x="6111" y="4555"/>
                  </a:lnTo>
                  <a:lnTo>
                    <a:pt x="6167" y="4498"/>
                  </a:lnTo>
                  <a:lnTo>
                    <a:pt x="6167" y="4414"/>
                  </a:lnTo>
                  <a:lnTo>
                    <a:pt x="6167" y="4357"/>
                  </a:lnTo>
                  <a:lnTo>
                    <a:pt x="6139" y="4272"/>
                  </a:lnTo>
                  <a:lnTo>
                    <a:pt x="6083" y="4216"/>
                  </a:lnTo>
                  <a:lnTo>
                    <a:pt x="5998" y="4187"/>
                  </a:lnTo>
                  <a:lnTo>
                    <a:pt x="5913" y="4187"/>
                  </a:lnTo>
                  <a:lnTo>
                    <a:pt x="538" y="5177"/>
                  </a:lnTo>
                  <a:lnTo>
                    <a:pt x="2745" y="312"/>
                  </a:lnTo>
                  <a:lnTo>
                    <a:pt x="2773" y="227"/>
                  </a:lnTo>
                  <a:lnTo>
                    <a:pt x="2745" y="142"/>
                  </a:lnTo>
                  <a:lnTo>
                    <a:pt x="2716" y="58"/>
                  </a:lnTo>
                  <a:lnTo>
                    <a:pt x="2660" y="29"/>
                  </a:lnTo>
                  <a:lnTo>
                    <a:pt x="257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7" name="Google Shape;5247;p34"/>
          <p:cNvGrpSpPr/>
          <p:nvPr/>
        </p:nvGrpSpPr>
        <p:grpSpPr>
          <a:xfrm rot="-2700000" flipH="1">
            <a:off x="6850022" y="-1915025"/>
            <a:ext cx="2854313" cy="5720051"/>
            <a:chOff x="238125" y="1457650"/>
            <a:chExt cx="1411500" cy="2828650"/>
          </a:xfrm>
        </p:grpSpPr>
        <p:sp>
          <p:nvSpPr>
            <p:cNvPr id="5248" name="Google Shape;5248;p34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34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34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34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34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34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34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34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34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34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34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34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34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34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34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34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34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34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34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34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34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34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34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34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34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34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34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34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4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4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34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34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34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34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34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34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34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34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34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34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34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34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34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34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34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34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34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34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34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4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8" name="Google Shape;5298;p34"/>
          <p:cNvGrpSpPr/>
          <p:nvPr/>
        </p:nvGrpSpPr>
        <p:grpSpPr>
          <a:xfrm rot="2700000">
            <a:off x="-560328" y="-1915025"/>
            <a:ext cx="2854313" cy="5720051"/>
            <a:chOff x="238125" y="1457650"/>
            <a:chExt cx="1411500" cy="2828650"/>
          </a:xfrm>
        </p:grpSpPr>
        <p:sp>
          <p:nvSpPr>
            <p:cNvPr id="5299" name="Google Shape;5299;p34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34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4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4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4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4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4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4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4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4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34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34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4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4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4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4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34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34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4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4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4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4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34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34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34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34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34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4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34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34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34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34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34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4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34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34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34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34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34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34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34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34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34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34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34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34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34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34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34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34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9" name="Google Shape;5349;p34"/>
          <p:cNvGrpSpPr/>
          <p:nvPr/>
        </p:nvGrpSpPr>
        <p:grpSpPr>
          <a:xfrm>
            <a:off x="4126588" y="208730"/>
            <a:ext cx="911869" cy="917806"/>
            <a:chOff x="4248675" y="1769950"/>
            <a:chExt cx="345575" cy="347825"/>
          </a:xfrm>
        </p:grpSpPr>
        <p:sp>
          <p:nvSpPr>
            <p:cNvPr id="5350" name="Google Shape;5350;p34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34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34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34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34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34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34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34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34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34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34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34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34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34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34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34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6" name="Google Shape;5366;p34"/>
          <p:cNvGrpSpPr/>
          <p:nvPr/>
        </p:nvGrpSpPr>
        <p:grpSpPr>
          <a:xfrm rot="-5400000">
            <a:off x="4397827" y="3766422"/>
            <a:ext cx="348351" cy="1842527"/>
            <a:chOff x="5650350" y="1819325"/>
            <a:chExt cx="98000" cy="518350"/>
          </a:xfrm>
        </p:grpSpPr>
        <p:sp>
          <p:nvSpPr>
            <p:cNvPr id="5367" name="Google Shape;5367;p34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34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34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34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34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34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34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34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34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34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34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34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34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34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●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○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■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●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○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■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●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○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aleway"/>
              <a:buChar char="■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5" r:id="rId5"/>
    <p:sldLayoutId id="2147483658" r:id="rId6"/>
    <p:sldLayoutId id="2147483661" r:id="rId7"/>
    <p:sldLayoutId id="2147483662" r:id="rId8"/>
    <p:sldLayoutId id="2147483680" r:id="rId9"/>
    <p:sldLayoutId id="2147483681" r:id="rId10"/>
  </p:sldLayoutIdLst>
  <p:transition spd="slow">
    <p:wip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8" name="Google Shape;5528;p40"/>
          <p:cNvGrpSpPr/>
          <p:nvPr/>
        </p:nvGrpSpPr>
        <p:grpSpPr>
          <a:xfrm>
            <a:off x="6216749" y="4223921"/>
            <a:ext cx="1467579" cy="1115622"/>
            <a:chOff x="2928875" y="3008450"/>
            <a:chExt cx="436325" cy="331675"/>
          </a:xfrm>
        </p:grpSpPr>
        <p:sp>
          <p:nvSpPr>
            <p:cNvPr id="5529" name="Google Shape;5529;p40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40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40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40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40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40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40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40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40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40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40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40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40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40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40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40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40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40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40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40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40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40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40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40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40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40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40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40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40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40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9" name="Google Shape;5559;p40"/>
          <p:cNvGrpSpPr/>
          <p:nvPr/>
        </p:nvGrpSpPr>
        <p:grpSpPr>
          <a:xfrm rot="-5767184">
            <a:off x="259787" y="3931266"/>
            <a:ext cx="1373605" cy="769810"/>
            <a:chOff x="2126950" y="1428675"/>
            <a:chExt cx="1018325" cy="570700"/>
          </a:xfrm>
        </p:grpSpPr>
        <p:sp>
          <p:nvSpPr>
            <p:cNvPr id="5560" name="Google Shape;5560;p40"/>
            <p:cNvSpPr/>
            <p:nvPr/>
          </p:nvSpPr>
          <p:spPr>
            <a:xfrm>
              <a:off x="2245050" y="1428675"/>
              <a:ext cx="795575" cy="412275"/>
            </a:xfrm>
            <a:custGeom>
              <a:avLst/>
              <a:gdLst/>
              <a:ahLst/>
              <a:cxnLst/>
              <a:rect l="l" t="t" r="r" b="b"/>
              <a:pathLst>
                <a:path w="31823" h="16491" extrusionOk="0">
                  <a:moveTo>
                    <a:pt x="27296" y="0"/>
                  </a:moveTo>
                  <a:lnTo>
                    <a:pt x="26165" y="57"/>
                  </a:lnTo>
                  <a:lnTo>
                    <a:pt x="25062" y="170"/>
                  </a:lnTo>
                  <a:lnTo>
                    <a:pt x="23930" y="283"/>
                  </a:lnTo>
                  <a:lnTo>
                    <a:pt x="22799" y="453"/>
                  </a:lnTo>
                  <a:lnTo>
                    <a:pt x="21696" y="651"/>
                  </a:lnTo>
                  <a:lnTo>
                    <a:pt x="20593" y="905"/>
                  </a:lnTo>
                  <a:lnTo>
                    <a:pt x="19489" y="1188"/>
                  </a:lnTo>
                  <a:lnTo>
                    <a:pt x="18415" y="1499"/>
                  </a:lnTo>
                  <a:lnTo>
                    <a:pt x="17340" y="1867"/>
                  </a:lnTo>
                  <a:lnTo>
                    <a:pt x="16293" y="2263"/>
                  </a:lnTo>
                  <a:lnTo>
                    <a:pt x="15246" y="2687"/>
                  </a:lnTo>
                  <a:lnTo>
                    <a:pt x="14200" y="3168"/>
                  </a:lnTo>
                  <a:lnTo>
                    <a:pt x="13436" y="3564"/>
                  </a:lnTo>
                  <a:lnTo>
                    <a:pt x="12701" y="3960"/>
                  </a:lnTo>
                  <a:lnTo>
                    <a:pt x="11937" y="4384"/>
                  </a:lnTo>
                  <a:lnTo>
                    <a:pt x="11201" y="4809"/>
                  </a:lnTo>
                  <a:lnTo>
                    <a:pt x="10494" y="5290"/>
                  </a:lnTo>
                  <a:lnTo>
                    <a:pt x="9759" y="5770"/>
                  </a:lnTo>
                  <a:lnTo>
                    <a:pt x="9080" y="6280"/>
                  </a:lnTo>
                  <a:lnTo>
                    <a:pt x="8401" y="6789"/>
                  </a:lnTo>
                  <a:lnTo>
                    <a:pt x="7722" y="7326"/>
                  </a:lnTo>
                  <a:lnTo>
                    <a:pt x="7072" y="7892"/>
                  </a:lnTo>
                  <a:lnTo>
                    <a:pt x="6421" y="8458"/>
                  </a:lnTo>
                  <a:lnTo>
                    <a:pt x="5799" y="9052"/>
                  </a:lnTo>
                  <a:lnTo>
                    <a:pt x="5176" y="9646"/>
                  </a:lnTo>
                  <a:lnTo>
                    <a:pt x="4582" y="10268"/>
                  </a:lnTo>
                  <a:lnTo>
                    <a:pt x="4017" y="10890"/>
                  </a:lnTo>
                  <a:lnTo>
                    <a:pt x="3451" y="11541"/>
                  </a:lnTo>
                  <a:lnTo>
                    <a:pt x="2885" y="12220"/>
                  </a:lnTo>
                  <a:lnTo>
                    <a:pt x="2376" y="12899"/>
                  </a:lnTo>
                  <a:lnTo>
                    <a:pt x="1726" y="13747"/>
                  </a:lnTo>
                  <a:lnTo>
                    <a:pt x="1103" y="14624"/>
                  </a:lnTo>
                  <a:lnTo>
                    <a:pt x="537" y="15557"/>
                  </a:lnTo>
                  <a:lnTo>
                    <a:pt x="255" y="16010"/>
                  </a:lnTo>
                  <a:lnTo>
                    <a:pt x="0" y="16491"/>
                  </a:lnTo>
                  <a:lnTo>
                    <a:pt x="1414" y="14879"/>
                  </a:lnTo>
                  <a:lnTo>
                    <a:pt x="2857" y="13238"/>
                  </a:lnTo>
                  <a:lnTo>
                    <a:pt x="3592" y="12446"/>
                  </a:lnTo>
                  <a:lnTo>
                    <a:pt x="4356" y="11654"/>
                  </a:lnTo>
                  <a:lnTo>
                    <a:pt x="5148" y="10862"/>
                  </a:lnTo>
                  <a:lnTo>
                    <a:pt x="5968" y="10127"/>
                  </a:lnTo>
                  <a:lnTo>
                    <a:pt x="6534" y="9617"/>
                  </a:lnTo>
                  <a:lnTo>
                    <a:pt x="7100" y="9165"/>
                  </a:lnTo>
                  <a:lnTo>
                    <a:pt x="8260" y="8260"/>
                  </a:lnTo>
                  <a:lnTo>
                    <a:pt x="9448" y="7411"/>
                  </a:lnTo>
                  <a:lnTo>
                    <a:pt x="10692" y="6619"/>
                  </a:lnTo>
                  <a:lnTo>
                    <a:pt x="11937" y="5884"/>
                  </a:lnTo>
                  <a:lnTo>
                    <a:pt x="13238" y="5205"/>
                  </a:lnTo>
                  <a:lnTo>
                    <a:pt x="14568" y="4554"/>
                  </a:lnTo>
                  <a:lnTo>
                    <a:pt x="15925" y="3988"/>
                  </a:lnTo>
                  <a:lnTo>
                    <a:pt x="17283" y="3451"/>
                  </a:lnTo>
                  <a:lnTo>
                    <a:pt x="18697" y="2942"/>
                  </a:lnTo>
                  <a:lnTo>
                    <a:pt x="20112" y="2489"/>
                  </a:lnTo>
                  <a:lnTo>
                    <a:pt x="21583" y="2093"/>
                  </a:lnTo>
                  <a:lnTo>
                    <a:pt x="23054" y="1725"/>
                  </a:lnTo>
                  <a:lnTo>
                    <a:pt x="24524" y="1414"/>
                  </a:lnTo>
                  <a:lnTo>
                    <a:pt x="26052" y="1131"/>
                  </a:lnTo>
                  <a:lnTo>
                    <a:pt x="27579" y="877"/>
                  </a:lnTo>
                  <a:lnTo>
                    <a:pt x="29701" y="537"/>
                  </a:lnTo>
                  <a:lnTo>
                    <a:pt x="31822" y="198"/>
                  </a:lnTo>
                  <a:lnTo>
                    <a:pt x="30691" y="85"/>
                  </a:lnTo>
                  <a:lnTo>
                    <a:pt x="29559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40"/>
            <p:cNvSpPr/>
            <p:nvPr/>
          </p:nvSpPr>
          <p:spPr>
            <a:xfrm>
              <a:off x="2226650" y="1433625"/>
              <a:ext cx="906600" cy="485825"/>
            </a:xfrm>
            <a:custGeom>
              <a:avLst/>
              <a:gdLst/>
              <a:ahLst/>
              <a:cxnLst/>
              <a:rect l="l" t="t" r="r" b="b"/>
              <a:pathLst>
                <a:path w="36264" h="19433" extrusionOk="0">
                  <a:moveTo>
                    <a:pt x="32558" y="0"/>
                  </a:moveTo>
                  <a:lnTo>
                    <a:pt x="30437" y="339"/>
                  </a:lnTo>
                  <a:lnTo>
                    <a:pt x="28315" y="679"/>
                  </a:lnTo>
                  <a:lnTo>
                    <a:pt x="26788" y="933"/>
                  </a:lnTo>
                  <a:lnTo>
                    <a:pt x="25260" y="1216"/>
                  </a:lnTo>
                  <a:lnTo>
                    <a:pt x="23790" y="1527"/>
                  </a:lnTo>
                  <a:lnTo>
                    <a:pt x="22319" y="1895"/>
                  </a:lnTo>
                  <a:lnTo>
                    <a:pt x="20848" y="2291"/>
                  </a:lnTo>
                  <a:lnTo>
                    <a:pt x="19433" y="2744"/>
                  </a:lnTo>
                  <a:lnTo>
                    <a:pt x="18019" y="3253"/>
                  </a:lnTo>
                  <a:lnTo>
                    <a:pt x="16661" y="3790"/>
                  </a:lnTo>
                  <a:lnTo>
                    <a:pt x="15304" y="4356"/>
                  </a:lnTo>
                  <a:lnTo>
                    <a:pt x="13974" y="5007"/>
                  </a:lnTo>
                  <a:lnTo>
                    <a:pt x="12673" y="5686"/>
                  </a:lnTo>
                  <a:lnTo>
                    <a:pt x="11428" y="6421"/>
                  </a:lnTo>
                  <a:lnTo>
                    <a:pt x="10184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19"/>
                  </a:lnTo>
                  <a:lnTo>
                    <a:pt x="6704" y="9929"/>
                  </a:lnTo>
                  <a:lnTo>
                    <a:pt x="5884" y="10664"/>
                  </a:lnTo>
                  <a:lnTo>
                    <a:pt x="5092" y="11456"/>
                  </a:lnTo>
                  <a:lnTo>
                    <a:pt x="4328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36" y="16293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5" y="18047"/>
                  </a:lnTo>
                  <a:lnTo>
                    <a:pt x="29" y="18245"/>
                  </a:lnTo>
                  <a:lnTo>
                    <a:pt x="1" y="18471"/>
                  </a:lnTo>
                  <a:lnTo>
                    <a:pt x="1" y="18697"/>
                  </a:lnTo>
                  <a:lnTo>
                    <a:pt x="29" y="18895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397" y="19348"/>
                  </a:lnTo>
                  <a:lnTo>
                    <a:pt x="595" y="19433"/>
                  </a:lnTo>
                  <a:lnTo>
                    <a:pt x="1019" y="19433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29" y="14907"/>
                  </a:lnTo>
                  <a:lnTo>
                    <a:pt x="14992" y="13860"/>
                  </a:lnTo>
                  <a:lnTo>
                    <a:pt x="17255" y="12757"/>
                  </a:lnTo>
                  <a:lnTo>
                    <a:pt x="19490" y="11597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5996" y="7864"/>
                  </a:lnTo>
                  <a:lnTo>
                    <a:pt x="28117" y="6506"/>
                  </a:lnTo>
                  <a:lnTo>
                    <a:pt x="30211" y="5120"/>
                  </a:lnTo>
                  <a:lnTo>
                    <a:pt x="32247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30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40"/>
            <p:cNvSpPr/>
            <p:nvPr/>
          </p:nvSpPr>
          <p:spPr>
            <a:xfrm>
              <a:off x="2252100" y="1449175"/>
              <a:ext cx="893175" cy="470275"/>
            </a:xfrm>
            <a:custGeom>
              <a:avLst/>
              <a:gdLst/>
              <a:ahLst/>
              <a:cxnLst/>
              <a:rect l="l" t="t" r="r" b="b"/>
              <a:pathLst>
                <a:path w="35727" h="18811" extrusionOk="0">
                  <a:moveTo>
                    <a:pt x="35246" y="0"/>
                  </a:moveTo>
                  <a:lnTo>
                    <a:pt x="33266" y="1556"/>
                  </a:lnTo>
                  <a:lnTo>
                    <a:pt x="31229" y="3055"/>
                  </a:lnTo>
                  <a:lnTo>
                    <a:pt x="29193" y="4498"/>
                  </a:lnTo>
                  <a:lnTo>
                    <a:pt x="27099" y="5884"/>
                  </a:lnTo>
                  <a:lnTo>
                    <a:pt x="24978" y="7242"/>
                  </a:lnTo>
                  <a:lnTo>
                    <a:pt x="22856" y="8543"/>
                  </a:lnTo>
                  <a:lnTo>
                    <a:pt x="20678" y="9787"/>
                  </a:lnTo>
                  <a:lnTo>
                    <a:pt x="18472" y="10975"/>
                  </a:lnTo>
                  <a:lnTo>
                    <a:pt x="16237" y="12135"/>
                  </a:lnTo>
                  <a:lnTo>
                    <a:pt x="13974" y="13238"/>
                  </a:lnTo>
                  <a:lnTo>
                    <a:pt x="11711" y="14285"/>
                  </a:lnTo>
                  <a:lnTo>
                    <a:pt x="9420" y="15275"/>
                  </a:lnTo>
                  <a:lnTo>
                    <a:pt x="7101" y="16237"/>
                  </a:lnTo>
                  <a:lnTo>
                    <a:pt x="4753" y="17142"/>
                  </a:lnTo>
                  <a:lnTo>
                    <a:pt x="2405" y="18019"/>
                  </a:lnTo>
                  <a:lnTo>
                    <a:pt x="1" y="18811"/>
                  </a:lnTo>
                  <a:lnTo>
                    <a:pt x="425" y="18754"/>
                  </a:lnTo>
                  <a:lnTo>
                    <a:pt x="849" y="18669"/>
                  </a:lnTo>
                  <a:lnTo>
                    <a:pt x="1557" y="18471"/>
                  </a:lnTo>
                  <a:lnTo>
                    <a:pt x="3141" y="18104"/>
                  </a:lnTo>
                  <a:lnTo>
                    <a:pt x="4725" y="17708"/>
                  </a:lnTo>
                  <a:lnTo>
                    <a:pt x="6309" y="17283"/>
                  </a:lnTo>
                  <a:lnTo>
                    <a:pt x="7865" y="16802"/>
                  </a:lnTo>
                  <a:lnTo>
                    <a:pt x="9420" y="16293"/>
                  </a:lnTo>
                  <a:lnTo>
                    <a:pt x="10976" y="15756"/>
                  </a:lnTo>
                  <a:lnTo>
                    <a:pt x="12504" y="15162"/>
                  </a:lnTo>
                  <a:lnTo>
                    <a:pt x="14003" y="14568"/>
                  </a:lnTo>
                  <a:lnTo>
                    <a:pt x="15530" y="13889"/>
                  </a:lnTo>
                  <a:lnTo>
                    <a:pt x="17001" y="13210"/>
                  </a:lnTo>
                  <a:lnTo>
                    <a:pt x="18472" y="12475"/>
                  </a:lnTo>
                  <a:lnTo>
                    <a:pt x="19943" y="11711"/>
                  </a:lnTo>
                  <a:lnTo>
                    <a:pt x="21385" y="10919"/>
                  </a:lnTo>
                  <a:lnTo>
                    <a:pt x="22800" y="10099"/>
                  </a:lnTo>
                  <a:lnTo>
                    <a:pt x="24214" y="9222"/>
                  </a:lnTo>
                  <a:lnTo>
                    <a:pt x="25600" y="8345"/>
                  </a:lnTo>
                  <a:lnTo>
                    <a:pt x="26958" y="7411"/>
                  </a:lnTo>
                  <a:lnTo>
                    <a:pt x="28287" y="6450"/>
                  </a:lnTo>
                  <a:lnTo>
                    <a:pt x="29589" y="5460"/>
                  </a:lnTo>
                  <a:lnTo>
                    <a:pt x="30890" y="4441"/>
                  </a:lnTo>
                  <a:lnTo>
                    <a:pt x="32134" y="3395"/>
                  </a:lnTo>
                  <a:lnTo>
                    <a:pt x="33351" y="2348"/>
                  </a:lnTo>
                  <a:lnTo>
                    <a:pt x="34567" y="1245"/>
                  </a:lnTo>
                  <a:lnTo>
                    <a:pt x="35161" y="623"/>
                  </a:lnTo>
                  <a:lnTo>
                    <a:pt x="35529" y="255"/>
                  </a:lnTo>
                  <a:lnTo>
                    <a:pt x="35642" y="142"/>
                  </a:lnTo>
                  <a:lnTo>
                    <a:pt x="35727" y="113"/>
                  </a:lnTo>
                  <a:lnTo>
                    <a:pt x="3524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40"/>
            <p:cNvSpPr/>
            <p:nvPr/>
          </p:nvSpPr>
          <p:spPr>
            <a:xfrm>
              <a:off x="2126950" y="1510700"/>
              <a:ext cx="828100" cy="488675"/>
            </a:xfrm>
            <a:custGeom>
              <a:avLst/>
              <a:gdLst/>
              <a:ahLst/>
              <a:cxnLst/>
              <a:rect l="l" t="t" r="r" b="b"/>
              <a:pathLst>
                <a:path w="33124" h="19547" extrusionOk="0">
                  <a:moveTo>
                    <a:pt x="32869" y="0"/>
                  </a:moveTo>
                  <a:lnTo>
                    <a:pt x="31115" y="594"/>
                  </a:lnTo>
                  <a:lnTo>
                    <a:pt x="29362" y="1245"/>
                  </a:lnTo>
                  <a:lnTo>
                    <a:pt x="27608" y="1924"/>
                  </a:lnTo>
                  <a:lnTo>
                    <a:pt x="25882" y="2659"/>
                  </a:lnTo>
                  <a:lnTo>
                    <a:pt x="24185" y="3395"/>
                  </a:lnTo>
                  <a:lnTo>
                    <a:pt x="22488" y="4187"/>
                  </a:lnTo>
                  <a:lnTo>
                    <a:pt x="20791" y="5007"/>
                  </a:lnTo>
                  <a:lnTo>
                    <a:pt x="19122" y="5855"/>
                  </a:lnTo>
                  <a:lnTo>
                    <a:pt x="17481" y="6732"/>
                  </a:lnTo>
                  <a:lnTo>
                    <a:pt x="15869" y="7666"/>
                  </a:lnTo>
                  <a:lnTo>
                    <a:pt x="14285" y="8599"/>
                  </a:lnTo>
                  <a:lnTo>
                    <a:pt x="12701" y="9589"/>
                  </a:lnTo>
                  <a:lnTo>
                    <a:pt x="11145" y="10579"/>
                  </a:lnTo>
                  <a:lnTo>
                    <a:pt x="9589" y="11626"/>
                  </a:lnTo>
                  <a:lnTo>
                    <a:pt x="8062" y="12701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3" y="16406"/>
                  </a:lnTo>
                  <a:lnTo>
                    <a:pt x="1641" y="17792"/>
                  </a:lnTo>
                  <a:lnTo>
                    <a:pt x="85" y="19178"/>
                  </a:lnTo>
                  <a:lnTo>
                    <a:pt x="28" y="19263"/>
                  </a:lnTo>
                  <a:lnTo>
                    <a:pt x="0" y="19320"/>
                  </a:lnTo>
                  <a:lnTo>
                    <a:pt x="28" y="19405"/>
                  </a:lnTo>
                  <a:lnTo>
                    <a:pt x="57" y="19461"/>
                  </a:lnTo>
                  <a:lnTo>
                    <a:pt x="142" y="19518"/>
                  </a:lnTo>
                  <a:lnTo>
                    <a:pt x="198" y="19546"/>
                  </a:lnTo>
                  <a:lnTo>
                    <a:pt x="283" y="19518"/>
                  </a:lnTo>
                  <a:lnTo>
                    <a:pt x="368" y="19489"/>
                  </a:lnTo>
                  <a:lnTo>
                    <a:pt x="1754" y="18245"/>
                  </a:lnTo>
                  <a:lnTo>
                    <a:pt x="3168" y="17029"/>
                  </a:lnTo>
                  <a:lnTo>
                    <a:pt x="4611" y="15869"/>
                  </a:lnTo>
                  <a:lnTo>
                    <a:pt x="6053" y="14709"/>
                  </a:lnTo>
                  <a:lnTo>
                    <a:pt x="7553" y="13606"/>
                  </a:lnTo>
                  <a:lnTo>
                    <a:pt x="9052" y="12503"/>
                  </a:lnTo>
                  <a:lnTo>
                    <a:pt x="10579" y="11456"/>
                  </a:lnTo>
                  <a:lnTo>
                    <a:pt x="12135" y="10438"/>
                  </a:lnTo>
                  <a:lnTo>
                    <a:pt x="13691" y="9448"/>
                  </a:lnTo>
                  <a:lnTo>
                    <a:pt x="15275" y="8486"/>
                  </a:lnTo>
                  <a:lnTo>
                    <a:pt x="16887" y="7553"/>
                  </a:lnTo>
                  <a:lnTo>
                    <a:pt x="18500" y="6648"/>
                  </a:lnTo>
                  <a:lnTo>
                    <a:pt x="20140" y="5799"/>
                  </a:lnTo>
                  <a:lnTo>
                    <a:pt x="21809" y="4979"/>
                  </a:lnTo>
                  <a:lnTo>
                    <a:pt x="23478" y="4158"/>
                  </a:lnTo>
                  <a:lnTo>
                    <a:pt x="25175" y="3423"/>
                  </a:lnTo>
                  <a:lnTo>
                    <a:pt x="27099" y="2603"/>
                  </a:lnTo>
                  <a:lnTo>
                    <a:pt x="29050" y="1811"/>
                  </a:lnTo>
                  <a:lnTo>
                    <a:pt x="31002" y="1075"/>
                  </a:lnTo>
                  <a:lnTo>
                    <a:pt x="32982" y="396"/>
                  </a:lnTo>
                  <a:lnTo>
                    <a:pt x="33067" y="368"/>
                  </a:lnTo>
                  <a:lnTo>
                    <a:pt x="33124" y="283"/>
                  </a:lnTo>
                  <a:lnTo>
                    <a:pt x="33124" y="227"/>
                  </a:lnTo>
                  <a:lnTo>
                    <a:pt x="33124" y="142"/>
                  </a:lnTo>
                  <a:lnTo>
                    <a:pt x="33095" y="57"/>
                  </a:lnTo>
                  <a:lnTo>
                    <a:pt x="330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40"/>
            <p:cNvSpPr/>
            <p:nvPr/>
          </p:nvSpPr>
          <p:spPr>
            <a:xfrm>
              <a:off x="2780350" y="1495125"/>
              <a:ext cx="79950" cy="94075"/>
            </a:xfrm>
            <a:custGeom>
              <a:avLst/>
              <a:gdLst/>
              <a:ahLst/>
              <a:cxnLst/>
              <a:rect l="l" t="t" r="r" b="b"/>
              <a:pathLst>
                <a:path w="3198" h="3763" extrusionOk="0">
                  <a:moveTo>
                    <a:pt x="1953" y="1"/>
                  </a:moveTo>
                  <a:lnTo>
                    <a:pt x="1896" y="29"/>
                  </a:lnTo>
                  <a:lnTo>
                    <a:pt x="1840" y="86"/>
                  </a:lnTo>
                  <a:lnTo>
                    <a:pt x="29" y="3056"/>
                  </a:lnTo>
                  <a:lnTo>
                    <a:pt x="1" y="3169"/>
                  </a:lnTo>
                  <a:lnTo>
                    <a:pt x="29" y="3282"/>
                  </a:lnTo>
                  <a:lnTo>
                    <a:pt x="114" y="3339"/>
                  </a:lnTo>
                  <a:lnTo>
                    <a:pt x="199" y="3395"/>
                  </a:lnTo>
                  <a:lnTo>
                    <a:pt x="2971" y="3763"/>
                  </a:lnTo>
                  <a:lnTo>
                    <a:pt x="3056" y="3763"/>
                  </a:lnTo>
                  <a:lnTo>
                    <a:pt x="3112" y="3706"/>
                  </a:lnTo>
                  <a:lnTo>
                    <a:pt x="3169" y="3650"/>
                  </a:lnTo>
                  <a:lnTo>
                    <a:pt x="3197" y="3565"/>
                  </a:lnTo>
                  <a:lnTo>
                    <a:pt x="3169" y="3480"/>
                  </a:lnTo>
                  <a:lnTo>
                    <a:pt x="3141" y="3424"/>
                  </a:lnTo>
                  <a:lnTo>
                    <a:pt x="3056" y="3395"/>
                  </a:lnTo>
                  <a:lnTo>
                    <a:pt x="2999" y="3367"/>
                  </a:lnTo>
                  <a:lnTo>
                    <a:pt x="567" y="3028"/>
                  </a:lnTo>
                  <a:lnTo>
                    <a:pt x="2179" y="312"/>
                  </a:lnTo>
                  <a:lnTo>
                    <a:pt x="2207" y="227"/>
                  </a:lnTo>
                  <a:lnTo>
                    <a:pt x="2207" y="142"/>
                  </a:lnTo>
                  <a:lnTo>
                    <a:pt x="2179" y="86"/>
                  </a:lnTo>
                  <a:lnTo>
                    <a:pt x="2122" y="29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40"/>
            <p:cNvSpPr/>
            <p:nvPr/>
          </p:nvSpPr>
          <p:spPr>
            <a:xfrm>
              <a:off x="2547000" y="1579275"/>
              <a:ext cx="75675" cy="115300"/>
            </a:xfrm>
            <a:custGeom>
              <a:avLst/>
              <a:gdLst/>
              <a:ahLst/>
              <a:cxnLst/>
              <a:rect l="l" t="t" r="r" b="b"/>
              <a:pathLst>
                <a:path w="3027" h="4612" extrusionOk="0">
                  <a:moveTo>
                    <a:pt x="2772" y="1"/>
                  </a:moveTo>
                  <a:lnTo>
                    <a:pt x="2688" y="29"/>
                  </a:lnTo>
                  <a:lnTo>
                    <a:pt x="2631" y="86"/>
                  </a:lnTo>
                  <a:lnTo>
                    <a:pt x="29" y="4301"/>
                  </a:lnTo>
                  <a:lnTo>
                    <a:pt x="0" y="4385"/>
                  </a:lnTo>
                  <a:lnTo>
                    <a:pt x="0" y="4470"/>
                  </a:lnTo>
                  <a:lnTo>
                    <a:pt x="29" y="4527"/>
                  </a:lnTo>
                  <a:lnTo>
                    <a:pt x="85" y="4583"/>
                  </a:lnTo>
                  <a:lnTo>
                    <a:pt x="170" y="4612"/>
                  </a:lnTo>
                  <a:lnTo>
                    <a:pt x="255" y="4612"/>
                  </a:lnTo>
                  <a:lnTo>
                    <a:pt x="312" y="4583"/>
                  </a:lnTo>
                  <a:lnTo>
                    <a:pt x="368" y="4527"/>
                  </a:lnTo>
                  <a:lnTo>
                    <a:pt x="2999" y="312"/>
                  </a:lnTo>
                  <a:lnTo>
                    <a:pt x="3027" y="227"/>
                  </a:lnTo>
                  <a:lnTo>
                    <a:pt x="3027" y="142"/>
                  </a:lnTo>
                  <a:lnTo>
                    <a:pt x="2970" y="86"/>
                  </a:lnTo>
                  <a:lnTo>
                    <a:pt x="2914" y="29"/>
                  </a:lnTo>
                  <a:lnTo>
                    <a:pt x="285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40"/>
            <p:cNvSpPr/>
            <p:nvPr/>
          </p:nvSpPr>
          <p:spPr>
            <a:xfrm>
              <a:off x="2553350" y="1679000"/>
              <a:ext cx="99050" cy="12750"/>
            </a:xfrm>
            <a:custGeom>
              <a:avLst/>
              <a:gdLst/>
              <a:ahLst/>
              <a:cxnLst/>
              <a:rect l="l" t="t" r="r" b="b"/>
              <a:pathLst>
                <a:path w="3962" h="510" extrusionOk="0">
                  <a:moveTo>
                    <a:pt x="3763" y="0"/>
                  </a:moveTo>
                  <a:lnTo>
                    <a:pt x="227" y="85"/>
                  </a:lnTo>
                  <a:lnTo>
                    <a:pt x="114" y="114"/>
                  </a:lnTo>
                  <a:lnTo>
                    <a:pt x="58" y="142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29" y="368"/>
                  </a:lnTo>
                  <a:lnTo>
                    <a:pt x="58" y="425"/>
                  </a:lnTo>
                  <a:lnTo>
                    <a:pt x="114" y="481"/>
                  </a:lnTo>
                  <a:lnTo>
                    <a:pt x="199" y="510"/>
                  </a:lnTo>
                  <a:lnTo>
                    <a:pt x="3763" y="396"/>
                  </a:lnTo>
                  <a:lnTo>
                    <a:pt x="3848" y="396"/>
                  </a:lnTo>
                  <a:lnTo>
                    <a:pt x="3904" y="340"/>
                  </a:lnTo>
                  <a:lnTo>
                    <a:pt x="3933" y="283"/>
                  </a:lnTo>
                  <a:lnTo>
                    <a:pt x="3961" y="198"/>
                  </a:lnTo>
                  <a:lnTo>
                    <a:pt x="3961" y="114"/>
                  </a:lnTo>
                  <a:lnTo>
                    <a:pt x="3904" y="57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40"/>
            <p:cNvSpPr/>
            <p:nvPr/>
          </p:nvSpPr>
          <p:spPr>
            <a:xfrm>
              <a:off x="2326350" y="1700200"/>
              <a:ext cx="154200" cy="141475"/>
            </a:xfrm>
            <a:custGeom>
              <a:avLst/>
              <a:gdLst/>
              <a:ahLst/>
              <a:cxnLst/>
              <a:rect l="l" t="t" r="r" b="b"/>
              <a:pathLst>
                <a:path w="6168" h="5659" extrusionOk="0">
                  <a:moveTo>
                    <a:pt x="2518" y="1"/>
                  </a:moveTo>
                  <a:lnTo>
                    <a:pt x="2462" y="29"/>
                  </a:lnTo>
                  <a:lnTo>
                    <a:pt x="2405" y="86"/>
                  </a:lnTo>
                  <a:lnTo>
                    <a:pt x="29" y="5347"/>
                  </a:lnTo>
                  <a:lnTo>
                    <a:pt x="1" y="5460"/>
                  </a:lnTo>
                  <a:lnTo>
                    <a:pt x="29" y="5573"/>
                  </a:lnTo>
                  <a:lnTo>
                    <a:pt x="114" y="5658"/>
                  </a:lnTo>
                  <a:lnTo>
                    <a:pt x="256" y="5658"/>
                  </a:lnTo>
                  <a:lnTo>
                    <a:pt x="6026" y="4583"/>
                  </a:lnTo>
                  <a:lnTo>
                    <a:pt x="6111" y="4555"/>
                  </a:lnTo>
                  <a:lnTo>
                    <a:pt x="6167" y="4498"/>
                  </a:lnTo>
                  <a:lnTo>
                    <a:pt x="6167" y="4414"/>
                  </a:lnTo>
                  <a:lnTo>
                    <a:pt x="6167" y="4357"/>
                  </a:lnTo>
                  <a:lnTo>
                    <a:pt x="6139" y="4272"/>
                  </a:lnTo>
                  <a:lnTo>
                    <a:pt x="6083" y="4216"/>
                  </a:lnTo>
                  <a:lnTo>
                    <a:pt x="5998" y="4187"/>
                  </a:lnTo>
                  <a:lnTo>
                    <a:pt x="5913" y="4187"/>
                  </a:lnTo>
                  <a:lnTo>
                    <a:pt x="538" y="5177"/>
                  </a:lnTo>
                  <a:lnTo>
                    <a:pt x="2745" y="312"/>
                  </a:lnTo>
                  <a:lnTo>
                    <a:pt x="2773" y="227"/>
                  </a:lnTo>
                  <a:lnTo>
                    <a:pt x="2745" y="142"/>
                  </a:lnTo>
                  <a:lnTo>
                    <a:pt x="2716" y="58"/>
                  </a:lnTo>
                  <a:lnTo>
                    <a:pt x="2660" y="29"/>
                  </a:lnTo>
                  <a:lnTo>
                    <a:pt x="257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8" name="Google Shape;5568;p40"/>
          <p:cNvGrpSpPr/>
          <p:nvPr/>
        </p:nvGrpSpPr>
        <p:grpSpPr>
          <a:xfrm rot="5400000" flipH="1">
            <a:off x="7178584" y="4020403"/>
            <a:ext cx="1549611" cy="1522637"/>
            <a:chOff x="2233725" y="2180375"/>
            <a:chExt cx="976625" cy="959625"/>
          </a:xfrm>
        </p:grpSpPr>
        <p:sp>
          <p:nvSpPr>
            <p:cNvPr id="5569" name="Google Shape;5569;p40"/>
            <p:cNvSpPr/>
            <p:nvPr/>
          </p:nvSpPr>
          <p:spPr>
            <a:xfrm>
              <a:off x="2233725" y="21803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85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8" y="2829"/>
                  </a:lnTo>
                  <a:lnTo>
                    <a:pt x="22007" y="3197"/>
                  </a:lnTo>
                  <a:lnTo>
                    <a:pt x="21668" y="3536"/>
                  </a:lnTo>
                  <a:lnTo>
                    <a:pt x="21328" y="3847"/>
                  </a:lnTo>
                  <a:lnTo>
                    <a:pt x="20961" y="4102"/>
                  </a:lnTo>
                  <a:lnTo>
                    <a:pt x="20593" y="4328"/>
                  </a:lnTo>
                  <a:lnTo>
                    <a:pt x="20197" y="4470"/>
                  </a:lnTo>
                  <a:lnTo>
                    <a:pt x="19773" y="4554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39"/>
                  </a:lnTo>
                  <a:lnTo>
                    <a:pt x="17934" y="4611"/>
                  </a:lnTo>
                  <a:lnTo>
                    <a:pt x="17001" y="4554"/>
                  </a:lnTo>
                  <a:lnTo>
                    <a:pt x="16548" y="4526"/>
                  </a:lnTo>
                  <a:lnTo>
                    <a:pt x="16095" y="4526"/>
                  </a:lnTo>
                  <a:lnTo>
                    <a:pt x="15643" y="4554"/>
                  </a:lnTo>
                  <a:lnTo>
                    <a:pt x="15247" y="4639"/>
                  </a:lnTo>
                  <a:lnTo>
                    <a:pt x="14879" y="4752"/>
                  </a:lnTo>
                  <a:lnTo>
                    <a:pt x="14681" y="4809"/>
                  </a:lnTo>
                  <a:lnTo>
                    <a:pt x="14511" y="4922"/>
                  </a:lnTo>
                  <a:lnTo>
                    <a:pt x="14342" y="5007"/>
                  </a:lnTo>
                  <a:lnTo>
                    <a:pt x="14200" y="5148"/>
                  </a:lnTo>
                  <a:lnTo>
                    <a:pt x="14059" y="5290"/>
                  </a:lnTo>
                  <a:lnTo>
                    <a:pt x="13917" y="5431"/>
                  </a:lnTo>
                  <a:lnTo>
                    <a:pt x="13663" y="5827"/>
                  </a:lnTo>
                  <a:lnTo>
                    <a:pt x="13437" y="6195"/>
                  </a:lnTo>
                  <a:lnTo>
                    <a:pt x="13210" y="6591"/>
                  </a:lnTo>
                  <a:lnTo>
                    <a:pt x="13012" y="7015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7" y="9505"/>
                  </a:lnTo>
                  <a:lnTo>
                    <a:pt x="11739" y="9901"/>
                  </a:lnTo>
                  <a:lnTo>
                    <a:pt x="11541" y="10297"/>
                  </a:lnTo>
                  <a:lnTo>
                    <a:pt x="11315" y="10693"/>
                  </a:lnTo>
                  <a:lnTo>
                    <a:pt x="11060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503"/>
                  </a:lnTo>
                  <a:lnTo>
                    <a:pt x="9165" y="12814"/>
                  </a:lnTo>
                  <a:lnTo>
                    <a:pt x="8684" y="13125"/>
                  </a:lnTo>
                  <a:lnTo>
                    <a:pt x="8175" y="13408"/>
                  </a:lnTo>
                  <a:lnTo>
                    <a:pt x="7638" y="13663"/>
                  </a:lnTo>
                  <a:lnTo>
                    <a:pt x="6591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39" y="15303"/>
                  </a:lnTo>
                  <a:lnTo>
                    <a:pt x="4215" y="15671"/>
                  </a:lnTo>
                  <a:lnTo>
                    <a:pt x="3819" y="16039"/>
                  </a:lnTo>
                  <a:lnTo>
                    <a:pt x="3451" y="16463"/>
                  </a:lnTo>
                  <a:lnTo>
                    <a:pt x="3282" y="16689"/>
                  </a:lnTo>
                  <a:lnTo>
                    <a:pt x="3140" y="16916"/>
                  </a:lnTo>
                  <a:lnTo>
                    <a:pt x="2971" y="17283"/>
                  </a:lnTo>
                  <a:lnTo>
                    <a:pt x="2801" y="17679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39"/>
                  </a:lnTo>
                  <a:lnTo>
                    <a:pt x="2461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8" y="22488"/>
                  </a:lnTo>
                  <a:lnTo>
                    <a:pt x="2320" y="22884"/>
                  </a:lnTo>
                  <a:lnTo>
                    <a:pt x="2263" y="23280"/>
                  </a:lnTo>
                  <a:lnTo>
                    <a:pt x="2179" y="23761"/>
                  </a:lnTo>
                  <a:lnTo>
                    <a:pt x="2065" y="24242"/>
                  </a:lnTo>
                  <a:lnTo>
                    <a:pt x="1952" y="24723"/>
                  </a:lnTo>
                  <a:lnTo>
                    <a:pt x="1782" y="25175"/>
                  </a:lnTo>
                  <a:lnTo>
                    <a:pt x="1584" y="25628"/>
                  </a:lnTo>
                  <a:lnTo>
                    <a:pt x="1386" y="26052"/>
                  </a:lnTo>
                  <a:lnTo>
                    <a:pt x="934" y="26929"/>
                  </a:lnTo>
                  <a:lnTo>
                    <a:pt x="566" y="27664"/>
                  </a:lnTo>
                  <a:lnTo>
                    <a:pt x="396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0" y="29531"/>
                  </a:lnTo>
                  <a:lnTo>
                    <a:pt x="0" y="29927"/>
                  </a:lnTo>
                  <a:lnTo>
                    <a:pt x="29" y="30521"/>
                  </a:lnTo>
                  <a:lnTo>
                    <a:pt x="114" y="31144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41"/>
                  </a:lnTo>
                  <a:lnTo>
                    <a:pt x="877" y="33095"/>
                  </a:lnTo>
                  <a:lnTo>
                    <a:pt x="1047" y="33350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29"/>
                  </a:lnTo>
                  <a:lnTo>
                    <a:pt x="1867" y="34227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7" y="34849"/>
                  </a:lnTo>
                  <a:lnTo>
                    <a:pt x="3395" y="35075"/>
                  </a:lnTo>
                  <a:lnTo>
                    <a:pt x="3961" y="35245"/>
                  </a:lnTo>
                  <a:lnTo>
                    <a:pt x="3989" y="34170"/>
                  </a:lnTo>
                  <a:lnTo>
                    <a:pt x="4074" y="33095"/>
                  </a:lnTo>
                  <a:lnTo>
                    <a:pt x="4187" y="31992"/>
                  </a:lnTo>
                  <a:lnTo>
                    <a:pt x="4328" y="30917"/>
                  </a:lnTo>
                  <a:lnTo>
                    <a:pt x="4498" y="29871"/>
                  </a:lnTo>
                  <a:lnTo>
                    <a:pt x="4724" y="28796"/>
                  </a:lnTo>
                  <a:lnTo>
                    <a:pt x="4979" y="27749"/>
                  </a:lnTo>
                  <a:lnTo>
                    <a:pt x="5290" y="26703"/>
                  </a:lnTo>
                  <a:lnTo>
                    <a:pt x="5601" y="25656"/>
                  </a:lnTo>
                  <a:lnTo>
                    <a:pt x="5969" y="24609"/>
                  </a:lnTo>
                  <a:lnTo>
                    <a:pt x="6365" y="23591"/>
                  </a:lnTo>
                  <a:lnTo>
                    <a:pt x="6789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31"/>
                  </a:lnTo>
                  <a:lnTo>
                    <a:pt x="8798" y="18669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6" y="15869"/>
                  </a:lnTo>
                  <a:lnTo>
                    <a:pt x="11287" y="14992"/>
                  </a:lnTo>
                  <a:lnTo>
                    <a:pt x="11994" y="14115"/>
                  </a:lnTo>
                  <a:lnTo>
                    <a:pt x="12701" y="13267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89" y="9307"/>
                  </a:lnTo>
                  <a:lnTo>
                    <a:pt x="17566" y="8571"/>
                  </a:lnTo>
                  <a:lnTo>
                    <a:pt x="18443" y="7892"/>
                  </a:lnTo>
                  <a:lnTo>
                    <a:pt x="19377" y="7213"/>
                  </a:lnTo>
                  <a:lnTo>
                    <a:pt x="20310" y="6591"/>
                  </a:lnTo>
                  <a:lnTo>
                    <a:pt x="21272" y="5969"/>
                  </a:lnTo>
                  <a:lnTo>
                    <a:pt x="21470" y="5884"/>
                  </a:lnTo>
                  <a:lnTo>
                    <a:pt x="21696" y="5742"/>
                  </a:lnTo>
                  <a:lnTo>
                    <a:pt x="22149" y="5460"/>
                  </a:lnTo>
                  <a:lnTo>
                    <a:pt x="22630" y="5148"/>
                  </a:lnTo>
                  <a:lnTo>
                    <a:pt x="22856" y="5035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0"/>
                  </a:lnTo>
                  <a:lnTo>
                    <a:pt x="29107" y="2631"/>
                  </a:lnTo>
                  <a:lnTo>
                    <a:pt x="30154" y="2348"/>
                  </a:lnTo>
                  <a:lnTo>
                    <a:pt x="31229" y="2122"/>
                  </a:lnTo>
                  <a:lnTo>
                    <a:pt x="31738" y="2009"/>
                  </a:lnTo>
                  <a:lnTo>
                    <a:pt x="32275" y="1952"/>
                  </a:lnTo>
                  <a:lnTo>
                    <a:pt x="32784" y="1896"/>
                  </a:lnTo>
                  <a:lnTo>
                    <a:pt x="33294" y="1839"/>
                  </a:lnTo>
                  <a:lnTo>
                    <a:pt x="34340" y="1839"/>
                  </a:lnTo>
                  <a:lnTo>
                    <a:pt x="34849" y="1867"/>
                  </a:lnTo>
                  <a:lnTo>
                    <a:pt x="35330" y="1924"/>
                  </a:lnTo>
                  <a:lnTo>
                    <a:pt x="35839" y="2009"/>
                  </a:lnTo>
                  <a:lnTo>
                    <a:pt x="36320" y="2122"/>
                  </a:lnTo>
                  <a:lnTo>
                    <a:pt x="36801" y="2263"/>
                  </a:lnTo>
                  <a:lnTo>
                    <a:pt x="37282" y="2461"/>
                  </a:lnTo>
                  <a:lnTo>
                    <a:pt x="37735" y="2659"/>
                  </a:lnTo>
                  <a:lnTo>
                    <a:pt x="38187" y="2914"/>
                  </a:lnTo>
                  <a:lnTo>
                    <a:pt x="38640" y="3197"/>
                  </a:lnTo>
                  <a:lnTo>
                    <a:pt x="39064" y="3508"/>
                  </a:lnTo>
                  <a:lnTo>
                    <a:pt x="39064" y="3197"/>
                  </a:lnTo>
                  <a:lnTo>
                    <a:pt x="39007" y="2914"/>
                  </a:lnTo>
                  <a:lnTo>
                    <a:pt x="38923" y="2631"/>
                  </a:lnTo>
                  <a:lnTo>
                    <a:pt x="38781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41"/>
                  </a:lnTo>
                  <a:lnTo>
                    <a:pt x="37989" y="1443"/>
                  </a:lnTo>
                  <a:lnTo>
                    <a:pt x="37621" y="1217"/>
                  </a:lnTo>
                  <a:lnTo>
                    <a:pt x="37197" y="1047"/>
                  </a:lnTo>
                  <a:lnTo>
                    <a:pt x="36773" y="906"/>
                  </a:lnTo>
                  <a:lnTo>
                    <a:pt x="36320" y="849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77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8"/>
                  </a:lnTo>
                  <a:lnTo>
                    <a:pt x="31823" y="1245"/>
                  </a:lnTo>
                  <a:lnTo>
                    <a:pt x="30918" y="1245"/>
                  </a:lnTo>
                  <a:lnTo>
                    <a:pt x="30295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4" y="453"/>
                  </a:lnTo>
                  <a:lnTo>
                    <a:pt x="27240" y="283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40"/>
            <p:cNvSpPr/>
            <p:nvPr/>
          </p:nvSpPr>
          <p:spPr>
            <a:xfrm>
              <a:off x="2332725" y="22263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334" y="1"/>
                  </a:moveTo>
                  <a:lnTo>
                    <a:pt x="28824" y="58"/>
                  </a:lnTo>
                  <a:lnTo>
                    <a:pt x="28315" y="114"/>
                  </a:lnTo>
                  <a:lnTo>
                    <a:pt x="27778" y="171"/>
                  </a:lnTo>
                  <a:lnTo>
                    <a:pt x="27269" y="284"/>
                  </a:lnTo>
                  <a:lnTo>
                    <a:pt x="26194" y="510"/>
                  </a:lnTo>
                  <a:lnTo>
                    <a:pt x="25147" y="793"/>
                  </a:lnTo>
                  <a:lnTo>
                    <a:pt x="24101" y="1132"/>
                  </a:lnTo>
                  <a:lnTo>
                    <a:pt x="23054" y="1500"/>
                  </a:lnTo>
                  <a:lnTo>
                    <a:pt x="22036" y="1896"/>
                  </a:lnTo>
                  <a:lnTo>
                    <a:pt x="21046" y="2292"/>
                  </a:lnTo>
                  <a:lnTo>
                    <a:pt x="19094" y="3084"/>
                  </a:lnTo>
                  <a:lnTo>
                    <a:pt x="18896" y="3197"/>
                  </a:lnTo>
                  <a:lnTo>
                    <a:pt x="18670" y="3310"/>
                  </a:lnTo>
                  <a:lnTo>
                    <a:pt x="18189" y="3622"/>
                  </a:lnTo>
                  <a:lnTo>
                    <a:pt x="17736" y="3904"/>
                  </a:lnTo>
                  <a:lnTo>
                    <a:pt x="17510" y="4046"/>
                  </a:lnTo>
                  <a:lnTo>
                    <a:pt x="17312" y="4131"/>
                  </a:lnTo>
                  <a:lnTo>
                    <a:pt x="16350" y="4753"/>
                  </a:lnTo>
                  <a:lnTo>
                    <a:pt x="15417" y="5375"/>
                  </a:lnTo>
                  <a:lnTo>
                    <a:pt x="14483" y="6054"/>
                  </a:lnTo>
                  <a:lnTo>
                    <a:pt x="13606" y="6733"/>
                  </a:lnTo>
                  <a:lnTo>
                    <a:pt x="12729" y="7469"/>
                  </a:lnTo>
                  <a:lnTo>
                    <a:pt x="11881" y="8204"/>
                  </a:lnTo>
                  <a:lnTo>
                    <a:pt x="11061" y="8968"/>
                  </a:lnTo>
                  <a:lnTo>
                    <a:pt x="10269" y="9760"/>
                  </a:lnTo>
                  <a:lnTo>
                    <a:pt x="9505" y="10580"/>
                  </a:lnTo>
                  <a:lnTo>
                    <a:pt x="8741" y="11429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6" y="14031"/>
                  </a:lnTo>
                  <a:lnTo>
                    <a:pt x="6026" y="14936"/>
                  </a:lnTo>
                  <a:lnTo>
                    <a:pt x="5432" y="15870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55"/>
                  </a:lnTo>
                  <a:lnTo>
                    <a:pt x="3282" y="19745"/>
                  </a:lnTo>
                  <a:lnTo>
                    <a:pt x="2829" y="20735"/>
                  </a:lnTo>
                  <a:lnTo>
                    <a:pt x="2405" y="21753"/>
                  </a:lnTo>
                  <a:lnTo>
                    <a:pt x="2009" y="22771"/>
                  </a:lnTo>
                  <a:lnTo>
                    <a:pt x="1641" y="23818"/>
                  </a:lnTo>
                  <a:lnTo>
                    <a:pt x="1330" y="24865"/>
                  </a:lnTo>
                  <a:lnTo>
                    <a:pt x="1019" y="25911"/>
                  </a:lnTo>
                  <a:lnTo>
                    <a:pt x="764" y="26958"/>
                  </a:lnTo>
                  <a:lnTo>
                    <a:pt x="538" y="28033"/>
                  </a:lnTo>
                  <a:lnTo>
                    <a:pt x="368" y="29079"/>
                  </a:lnTo>
                  <a:lnTo>
                    <a:pt x="227" y="30154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07"/>
                  </a:lnTo>
                  <a:lnTo>
                    <a:pt x="538" y="33492"/>
                  </a:lnTo>
                  <a:lnTo>
                    <a:pt x="1104" y="33549"/>
                  </a:lnTo>
                  <a:lnTo>
                    <a:pt x="1387" y="33520"/>
                  </a:lnTo>
                  <a:lnTo>
                    <a:pt x="1669" y="33520"/>
                  </a:lnTo>
                  <a:lnTo>
                    <a:pt x="1952" y="33464"/>
                  </a:lnTo>
                  <a:lnTo>
                    <a:pt x="2235" y="33407"/>
                  </a:lnTo>
                  <a:lnTo>
                    <a:pt x="2603" y="33294"/>
                  </a:lnTo>
                  <a:lnTo>
                    <a:pt x="2971" y="33153"/>
                  </a:lnTo>
                  <a:lnTo>
                    <a:pt x="3310" y="32983"/>
                  </a:lnTo>
                  <a:lnTo>
                    <a:pt x="3650" y="32757"/>
                  </a:lnTo>
                  <a:lnTo>
                    <a:pt x="3961" y="32530"/>
                  </a:lnTo>
                  <a:lnTo>
                    <a:pt x="4272" y="32276"/>
                  </a:lnTo>
                  <a:lnTo>
                    <a:pt x="4555" y="32021"/>
                  </a:lnTo>
                  <a:lnTo>
                    <a:pt x="4809" y="31710"/>
                  </a:lnTo>
                  <a:lnTo>
                    <a:pt x="5036" y="31399"/>
                  </a:lnTo>
                  <a:lnTo>
                    <a:pt x="5234" y="31059"/>
                  </a:lnTo>
                  <a:lnTo>
                    <a:pt x="5432" y="30720"/>
                  </a:lnTo>
                  <a:lnTo>
                    <a:pt x="5573" y="30352"/>
                  </a:lnTo>
                  <a:lnTo>
                    <a:pt x="5714" y="29984"/>
                  </a:lnTo>
                  <a:lnTo>
                    <a:pt x="5799" y="29617"/>
                  </a:lnTo>
                  <a:lnTo>
                    <a:pt x="5884" y="29221"/>
                  </a:lnTo>
                  <a:lnTo>
                    <a:pt x="5912" y="28825"/>
                  </a:lnTo>
                  <a:lnTo>
                    <a:pt x="5884" y="28231"/>
                  </a:lnTo>
                  <a:lnTo>
                    <a:pt x="5828" y="27637"/>
                  </a:lnTo>
                  <a:lnTo>
                    <a:pt x="5686" y="26449"/>
                  </a:lnTo>
                  <a:lnTo>
                    <a:pt x="5658" y="25855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4" y="25006"/>
                  </a:lnTo>
                  <a:lnTo>
                    <a:pt x="5799" y="24723"/>
                  </a:lnTo>
                  <a:lnTo>
                    <a:pt x="5884" y="24440"/>
                  </a:lnTo>
                  <a:lnTo>
                    <a:pt x="5997" y="24186"/>
                  </a:lnTo>
                  <a:lnTo>
                    <a:pt x="6167" y="23931"/>
                  </a:lnTo>
                  <a:lnTo>
                    <a:pt x="6337" y="23705"/>
                  </a:lnTo>
                  <a:lnTo>
                    <a:pt x="6535" y="23479"/>
                  </a:lnTo>
                  <a:lnTo>
                    <a:pt x="6761" y="23252"/>
                  </a:lnTo>
                  <a:lnTo>
                    <a:pt x="7242" y="22885"/>
                  </a:lnTo>
                  <a:lnTo>
                    <a:pt x="7751" y="22517"/>
                  </a:lnTo>
                  <a:lnTo>
                    <a:pt x="8232" y="22149"/>
                  </a:lnTo>
                  <a:lnTo>
                    <a:pt x="8458" y="21951"/>
                  </a:lnTo>
                  <a:lnTo>
                    <a:pt x="8685" y="21753"/>
                  </a:lnTo>
                  <a:lnTo>
                    <a:pt x="8883" y="21527"/>
                  </a:lnTo>
                  <a:lnTo>
                    <a:pt x="9052" y="21301"/>
                  </a:lnTo>
                  <a:lnTo>
                    <a:pt x="9222" y="21046"/>
                  </a:lnTo>
                  <a:lnTo>
                    <a:pt x="9335" y="20791"/>
                  </a:lnTo>
                  <a:lnTo>
                    <a:pt x="9448" y="20424"/>
                  </a:lnTo>
                  <a:lnTo>
                    <a:pt x="9505" y="20056"/>
                  </a:lnTo>
                  <a:lnTo>
                    <a:pt x="9505" y="19660"/>
                  </a:lnTo>
                  <a:lnTo>
                    <a:pt x="9477" y="19292"/>
                  </a:lnTo>
                  <a:lnTo>
                    <a:pt x="9420" y="18896"/>
                  </a:lnTo>
                  <a:lnTo>
                    <a:pt x="9335" y="18500"/>
                  </a:lnTo>
                  <a:lnTo>
                    <a:pt x="9137" y="17736"/>
                  </a:lnTo>
                  <a:lnTo>
                    <a:pt x="8967" y="16944"/>
                  </a:lnTo>
                  <a:lnTo>
                    <a:pt x="8883" y="16577"/>
                  </a:lnTo>
                  <a:lnTo>
                    <a:pt x="8854" y="16209"/>
                  </a:lnTo>
                  <a:lnTo>
                    <a:pt x="8883" y="15841"/>
                  </a:lnTo>
                  <a:lnTo>
                    <a:pt x="8939" y="15502"/>
                  </a:lnTo>
                  <a:lnTo>
                    <a:pt x="9052" y="15162"/>
                  </a:lnTo>
                  <a:lnTo>
                    <a:pt x="9109" y="14993"/>
                  </a:lnTo>
                  <a:lnTo>
                    <a:pt x="9222" y="14823"/>
                  </a:lnTo>
                  <a:lnTo>
                    <a:pt x="9363" y="14625"/>
                  </a:lnTo>
                  <a:lnTo>
                    <a:pt x="9533" y="14455"/>
                  </a:lnTo>
                  <a:lnTo>
                    <a:pt x="9731" y="14286"/>
                  </a:lnTo>
                  <a:lnTo>
                    <a:pt x="9929" y="14172"/>
                  </a:lnTo>
                  <a:lnTo>
                    <a:pt x="10155" y="14059"/>
                  </a:lnTo>
                  <a:lnTo>
                    <a:pt x="10382" y="13974"/>
                  </a:lnTo>
                  <a:lnTo>
                    <a:pt x="10608" y="13890"/>
                  </a:lnTo>
                  <a:lnTo>
                    <a:pt x="10863" y="13833"/>
                  </a:lnTo>
                  <a:lnTo>
                    <a:pt x="11372" y="13748"/>
                  </a:lnTo>
                  <a:lnTo>
                    <a:pt x="11909" y="13720"/>
                  </a:lnTo>
                  <a:lnTo>
                    <a:pt x="12447" y="13720"/>
                  </a:lnTo>
                  <a:lnTo>
                    <a:pt x="12956" y="13748"/>
                  </a:lnTo>
                  <a:lnTo>
                    <a:pt x="13465" y="13776"/>
                  </a:lnTo>
                  <a:lnTo>
                    <a:pt x="14002" y="13776"/>
                  </a:lnTo>
                  <a:lnTo>
                    <a:pt x="14540" y="13720"/>
                  </a:lnTo>
                  <a:lnTo>
                    <a:pt x="15049" y="13635"/>
                  </a:lnTo>
                  <a:lnTo>
                    <a:pt x="15304" y="13550"/>
                  </a:lnTo>
                  <a:lnTo>
                    <a:pt x="15530" y="13465"/>
                  </a:lnTo>
                  <a:lnTo>
                    <a:pt x="15756" y="13352"/>
                  </a:lnTo>
                  <a:lnTo>
                    <a:pt x="15954" y="13239"/>
                  </a:lnTo>
                  <a:lnTo>
                    <a:pt x="16152" y="13098"/>
                  </a:lnTo>
                  <a:lnTo>
                    <a:pt x="16322" y="12928"/>
                  </a:lnTo>
                  <a:lnTo>
                    <a:pt x="16492" y="12758"/>
                  </a:lnTo>
                  <a:lnTo>
                    <a:pt x="16605" y="12532"/>
                  </a:lnTo>
                  <a:lnTo>
                    <a:pt x="16746" y="12249"/>
                  </a:lnTo>
                  <a:lnTo>
                    <a:pt x="16831" y="11938"/>
                  </a:lnTo>
                  <a:lnTo>
                    <a:pt x="16859" y="11627"/>
                  </a:lnTo>
                  <a:lnTo>
                    <a:pt x="16888" y="11287"/>
                  </a:lnTo>
                  <a:lnTo>
                    <a:pt x="16859" y="10948"/>
                  </a:lnTo>
                  <a:lnTo>
                    <a:pt x="16831" y="10637"/>
                  </a:lnTo>
                  <a:lnTo>
                    <a:pt x="16746" y="9958"/>
                  </a:lnTo>
                  <a:lnTo>
                    <a:pt x="16661" y="9279"/>
                  </a:lnTo>
                  <a:lnTo>
                    <a:pt x="16661" y="8939"/>
                  </a:lnTo>
                  <a:lnTo>
                    <a:pt x="16661" y="8628"/>
                  </a:lnTo>
                  <a:lnTo>
                    <a:pt x="16718" y="8345"/>
                  </a:lnTo>
                  <a:lnTo>
                    <a:pt x="16803" y="8034"/>
                  </a:lnTo>
                  <a:lnTo>
                    <a:pt x="16916" y="7780"/>
                  </a:lnTo>
                  <a:lnTo>
                    <a:pt x="17114" y="7525"/>
                  </a:lnTo>
                  <a:lnTo>
                    <a:pt x="17255" y="7384"/>
                  </a:lnTo>
                  <a:lnTo>
                    <a:pt x="17397" y="7242"/>
                  </a:lnTo>
                  <a:lnTo>
                    <a:pt x="17566" y="7157"/>
                  </a:lnTo>
                  <a:lnTo>
                    <a:pt x="17764" y="7073"/>
                  </a:lnTo>
                  <a:lnTo>
                    <a:pt x="17934" y="7016"/>
                  </a:lnTo>
                  <a:lnTo>
                    <a:pt x="18132" y="6959"/>
                  </a:lnTo>
                  <a:lnTo>
                    <a:pt x="18556" y="6903"/>
                  </a:lnTo>
                  <a:lnTo>
                    <a:pt x="18981" y="6903"/>
                  </a:lnTo>
                  <a:lnTo>
                    <a:pt x="19405" y="6959"/>
                  </a:lnTo>
                  <a:lnTo>
                    <a:pt x="19829" y="7073"/>
                  </a:lnTo>
                  <a:lnTo>
                    <a:pt x="20225" y="7186"/>
                  </a:lnTo>
                  <a:lnTo>
                    <a:pt x="21046" y="7440"/>
                  </a:lnTo>
                  <a:lnTo>
                    <a:pt x="21442" y="7553"/>
                  </a:lnTo>
                  <a:lnTo>
                    <a:pt x="21866" y="7638"/>
                  </a:lnTo>
                  <a:lnTo>
                    <a:pt x="22262" y="7695"/>
                  </a:lnTo>
                  <a:lnTo>
                    <a:pt x="22686" y="7723"/>
                  </a:lnTo>
                  <a:lnTo>
                    <a:pt x="22884" y="7695"/>
                  </a:lnTo>
                  <a:lnTo>
                    <a:pt x="23082" y="7667"/>
                  </a:lnTo>
                  <a:lnTo>
                    <a:pt x="23280" y="7610"/>
                  </a:lnTo>
                  <a:lnTo>
                    <a:pt x="23450" y="7553"/>
                  </a:lnTo>
                  <a:lnTo>
                    <a:pt x="23648" y="7440"/>
                  </a:lnTo>
                  <a:lnTo>
                    <a:pt x="23818" y="7355"/>
                  </a:lnTo>
                  <a:lnTo>
                    <a:pt x="23959" y="7242"/>
                  </a:lnTo>
                  <a:lnTo>
                    <a:pt x="24129" y="7101"/>
                  </a:lnTo>
                  <a:lnTo>
                    <a:pt x="24383" y="6818"/>
                  </a:lnTo>
                  <a:lnTo>
                    <a:pt x="24610" y="6479"/>
                  </a:lnTo>
                  <a:lnTo>
                    <a:pt x="24808" y="6139"/>
                  </a:lnTo>
                  <a:lnTo>
                    <a:pt x="24978" y="5743"/>
                  </a:lnTo>
                  <a:lnTo>
                    <a:pt x="25289" y="4951"/>
                  </a:lnTo>
                  <a:lnTo>
                    <a:pt x="25600" y="4131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8" y="2745"/>
                  </a:lnTo>
                  <a:lnTo>
                    <a:pt x="26731" y="2490"/>
                  </a:lnTo>
                  <a:lnTo>
                    <a:pt x="26901" y="2377"/>
                  </a:lnTo>
                  <a:lnTo>
                    <a:pt x="27071" y="2264"/>
                  </a:lnTo>
                  <a:lnTo>
                    <a:pt x="27297" y="2179"/>
                  </a:lnTo>
                  <a:lnTo>
                    <a:pt x="27552" y="2094"/>
                  </a:lnTo>
                  <a:lnTo>
                    <a:pt x="27778" y="2066"/>
                  </a:lnTo>
                  <a:lnTo>
                    <a:pt x="28032" y="2038"/>
                  </a:lnTo>
                  <a:lnTo>
                    <a:pt x="28259" y="2038"/>
                  </a:lnTo>
                  <a:lnTo>
                    <a:pt x="28513" y="2066"/>
                  </a:lnTo>
                  <a:lnTo>
                    <a:pt x="29022" y="2151"/>
                  </a:lnTo>
                  <a:lnTo>
                    <a:pt x="29503" y="2320"/>
                  </a:lnTo>
                  <a:lnTo>
                    <a:pt x="30013" y="2490"/>
                  </a:lnTo>
                  <a:lnTo>
                    <a:pt x="30946" y="2914"/>
                  </a:lnTo>
                  <a:lnTo>
                    <a:pt x="31427" y="3112"/>
                  </a:lnTo>
                  <a:lnTo>
                    <a:pt x="31936" y="3282"/>
                  </a:lnTo>
                  <a:lnTo>
                    <a:pt x="32473" y="3395"/>
                  </a:lnTo>
                  <a:lnTo>
                    <a:pt x="32728" y="3424"/>
                  </a:lnTo>
                  <a:lnTo>
                    <a:pt x="33237" y="3424"/>
                  </a:lnTo>
                  <a:lnTo>
                    <a:pt x="33492" y="3395"/>
                  </a:lnTo>
                  <a:lnTo>
                    <a:pt x="33718" y="3367"/>
                  </a:lnTo>
                  <a:lnTo>
                    <a:pt x="33944" y="3282"/>
                  </a:lnTo>
                  <a:lnTo>
                    <a:pt x="34171" y="3197"/>
                  </a:lnTo>
                  <a:lnTo>
                    <a:pt x="34369" y="3084"/>
                  </a:lnTo>
                  <a:lnTo>
                    <a:pt x="34567" y="2943"/>
                  </a:lnTo>
                  <a:lnTo>
                    <a:pt x="34736" y="2745"/>
                  </a:lnTo>
                  <a:lnTo>
                    <a:pt x="34906" y="2490"/>
                  </a:lnTo>
                  <a:lnTo>
                    <a:pt x="35019" y="2236"/>
                  </a:lnTo>
                  <a:lnTo>
                    <a:pt x="35076" y="1953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7" y="1076"/>
                  </a:lnTo>
                  <a:lnTo>
                    <a:pt x="33775" y="821"/>
                  </a:lnTo>
                  <a:lnTo>
                    <a:pt x="33322" y="623"/>
                  </a:lnTo>
                  <a:lnTo>
                    <a:pt x="32841" y="425"/>
                  </a:lnTo>
                  <a:lnTo>
                    <a:pt x="32360" y="284"/>
                  </a:lnTo>
                  <a:lnTo>
                    <a:pt x="31879" y="171"/>
                  </a:lnTo>
                  <a:lnTo>
                    <a:pt x="31370" y="86"/>
                  </a:lnTo>
                  <a:lnTo>
                    <a:pt x="30889" y="29"/>
                  </a:lnTo>
                  <a:lnTo>
                    <a:pt x="30380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40"/>
            <p:cNvSpPr/>
            <p:nvPr/>
          </p:nvSpPr>
          <p:spPr>
            <a:xfrm>
              <a:off x="2317875" y="2229175"/>
              <a:ext cx="770825" cy="910825"/>
            </a:xfrm>
            <a:custGeom>
              <a:avLst/>
              <a:gdLst/>
              <a:ahLst/>
              <a:cxnLst/>
              <a:rect l="l" t="t" r="r" b="b"/>
              <a:pathLst>
                <a:path w="30833" h="36433" extrusionOk="0">
                  <a:moveTo>
                    <a:pt x="29899" y="0"/>
                  </a:moveTo>
                  <a:lnTo>
                    <a:pt x="29220" y="28"/>
                  </a:lnTo>
                  <a:lnTo>
                    <a:pt x="28513" y="57"/>
                  </a:lnTo>
                  <a:lnTo>
                    <a:pt x="27834" y="142"/>
                  </a:lnTo>
                  <a:lnTo>
                    <a:pt x="27156" y="226"/>
                  </a:lnTo>
                  <a:lnTo>
                    <a:pt x="26477" y="368"/>
                  </a:lnTo>
                  <a:lnTo>
                    <a:pt x="25798" y="509"/>
                  </a:lnTo>
                  <a:lnTo>
                    <a:pt x="25147" y="679"/>
                  </a:lnTo>
                  <a:lnTo>
                    <a:pt x="24468" y="849"/>
                  </a:lnTo>
                  <a:lnTo>
                    <a:pt x="23818" y="1047"/>
                  </a:lnTo>
                  <a:lnTo>
                    <a:pt x="23167" y="1273"/>
                  </a:lnTo>
                  <a:lnTo>
                    <a:pt x="22517" y="1528"/>
                  </a:lnTo>
                  <a:lnTo>
                    <a:pt x="21866" y="1782"/>
                  </a:lnTo>
                  <a:lnTo>
                    <a:pt x="21244" y="2065"/>
                  </a:lnTo>
                  <a:lnTo>
                    <a:pt x="19999" y="2659"/>
                  </a:lnTo>
                  <a:lnTo>
                    <a:pt x="18868" y="3253"/>
                  </a:lnTo>
                  <a:lnTo>
                    <a:pt x="17764" y="3875"/>
                  </a:lnTo>
                  <a:lnTo>
                    <a:pt x="16690" y="4554"/>
                  </a:lnTo>
                  <a:lnTo>
                    <a:pt x="15643" y="5290"/>
                  </a:lnTo>
                  <a:lnTo>
                    <a:pt x="14625" y="6053"/>
                  </a:lnTo>
                  <a:lnTo>
                    <a:pt x="13635" y="6845"/>
                  </a:lnTo>
                  <a:lnTo>
                    <a:pt x="12673" y="7666"/>
                  </a:lnTo>
                  <a:lnTo>
                    <a:pt x="11739" y="8514"/>
                  </a:lnTo>
                  <a:lnTo>
                    <a:pt x="10863" y="9391"/>
                  </a:lnTo>
                  <a:lnTo>
                    <a:pt x="10014" y="10296"/>
                  </a:lnTo>
                  <a:lnTo>
                    <a:pt x="9194" y="11230"/>
                  </a:lnTo>
                  <a:lnTo>
                    <a:pt x="8402" y="12163"/>
                  </a:lnTo>
                  <a:lnTo>
                    <a:pt x="7638" y="13153"/>
                  </a:lnTo>
                  <a:lnTo>
                    <a:pt x="6902" y="14143"/>
                  </a:lnTo>
                  <a:lnTo>
                    <a:pt x="6224" y="15190"/>
                  </a:lnTo>
                  <a:lnTo>
                    <a:pt x="5545" y="16236"/>
                  </a:lnTo>
                  <a:lnTo>
                    <a:pt x="4922" y="17283"/>
                  </a:lnTo>
                  <a:lnTo>
                    <a:pt x="4328" y="18358"/>
                  </a:lnTo>
                  <a:lnTo>
                    <a:pt x="3763" y="19461"/>
                  </a:lnTo>
                  <a:lnTo>
                    <a:pt x="3253" y="20593"/>
                  </a:lnTo>
                  <a:lnTo>
                    <a:pt x="2773" y="21724"/>
                  </a:lnTo>
                  <a:lnTo>
                    <a:pt x="2320" y="22884"/>
                  </a:lnTo>
                  <a:lnTo>
                    <a:pt x="1896" y="24043"/>
                  </a:lnTo>
                  <a:lnTo>
                    <a:pt x="1528" y="25203"/>
                  </a:lnTo>
                  <a:lnTo>
                    <a:pt x="1189" y="26420"/>
                  </a:lnTo>
                  <a:lnTo>
                    <a:pt x="906" y="27608"/>
                  </a:lnTo>
                  <a:lnTo>
                    <a:pt x="651" y="28824"/>
                  </a:lnTo>
                  <a:lnTo>
                    <a:pt x="425" y="30040"/>
                  </a:lnTo>
                  <a:lnTo>
                    <a:pt x="255" y="31256"/>
                  </a:lnTo>
                  <a:lnTo>
                    <a:pt x="114" y="32501"/>
                  </a:lnTo>
                  <a:lnTo>
                    <a:pt x="29" y="33746"/>
                  </a:lnTo>
                  <a:lnTo>
                    <a:pt x="1" y="34962"/>
                  </a:lnTo>
                  <a:lnTo>
                    <a:pt x="1" y="36207"/>
                  </a:lnTo>
                  <a:lnTo>
                    <a:pt x="29" y="36320"/>
                  </a:lnTo>
                  <a:lnTo>
                    <a:pt x="57" y="36376"/>
                  </a:lnTo>
                  <a:lnTo>
                    <a:pt x="142" y="36433"/>
                  </a:lnTo>
                  <a:lnTo>
                    <a:pt x="227" y="36433"/>
                  </a:lnTo>
                  <a:lnTo>
                    <a:pt x="312" y="36405"/>
                  </a:lnTo>
                  <a:lnTo>
                    <a:pt x="397" y="36376"/>
                  </a:lnTo>
                  <a:lnTo>
                    <a:pt x="453" y="36291"/>
                  </a:lnTo>
                  <a:lnTo>
                    <a:pt x="481" y="36178"/>
                  </a:lnTo>
                  <a:lnTo>
                    <a:pt x="481" y="34962"/>
                  </a:lnTo>
                  <a:lnTo>
                    <a:pt x="510" y="33746"/>
                  </a:lnTo>
                  <a:lnTo>
                    <a:pt x="595" y="32529"/>
                  </a:lnTo>
                  <a:lnTo>
                    <a:pt x="736" y="31341"/>
                  </a:lnTo>
                  <a:lnTo>
                    <a:pt x="906" y="30125"/>
                  </a:lnTo>
                  <a:lnTo>
                    <a:pt x="1104" y="28937"/>
                  </a:lnTo>
                  <a:lnTo>
                    <a:pt x="1358" y="27721"/>
                  </a:lnTo>
                  <a:lnTo>
                    <a:pt x="1641" y="26561"/>
                  </a:lnTo>
                  <a:lnTo>
                    <a:pt x="1981" y="25373"/>
                  </a:lnTo>
                  <a:lnTo>
                    <a:pt x="2348" y="24213"/>
                  </a:lnTo>
                  <a:lnTo>
                    <a:pt x="2744" y="23053"/>
                  </a:lnTo>
                  <a:lnTo>
                    <a:pt x="3197" y="21922"/>
                  </a:lnTo>
                  <a:lnTo>
                    <a:pt x="3678" y="20819"/>
                  </a:lnTo>
                  <a:lnTo>
                    <a:pt x="4187" y="19716"/>
                  </a:lnTo>
                  <a:lnTo>
                    <a:pt x="4753" y="18613"/>
                  </a:lnTo>
                  <a:lnTo>
                    <a:pt x="5318" y="17538"/>
                  </a:lnTo>
                  <a:lnTo>
                    <a:pt x="5941" y="16491"/>
                  </a:lnTo>
                  <a:lnTo>
                    <a:pt x="6591" y="15473"/>
                  </a:lnTo>
                  <a:lnTo>
                    <a:pt x="7270" y="14454"/>
                  </a:lnTo>
                  <a:lnTo>
                    <a:pt x="7977" y="13464"/>
                  </a:lnTo>
                  <a:lnTo>
                    <a:pt x="8741" y="12503"/>
                  </a:lnTo>
                  <a:lnTo>
                    <a:pt x="9505" y="11569"/>
                  </a:lnTo>
                  <a:lnTo>
                    <a:pt x="10325" y="10664"/>
                  </a:lnTo>
                  <a:lnTo>
                    <a:pt x="11145" y="9759"/>
                  </a:lnTo>
                  <a:lnTo>
                    <a:pt x="12022" y="8910"/>
                  </a:lnTo>
                  <a:lnTo>
                    <a:pt x="12927" y="8062"/>
                  </a:lnTo>
                  <a:lnTo>
                    <a:pt x="13889" y="7270"/>
                  </a:lnTo>
                  <a:lnTo>
                    <a:pt x="14851" y="6478"/>
                  </a:lnTo>
                  <a:lnTo>
                    <a:pt x="15841" y="5742"/>
                  </a:lnTo>
                  <a:lnTo>
                    <a:pt x="16831" y="5035"/>
                  </a:lnTo>
                  <a:lnTo>
                    <a:pt x="17878" y="4384"/>
                  </a:lnTo>
                  <a:lnTo>
                    <a:pt x="18952" y="3762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7" y="2235"/>
                  </a:lnTo>
                  <a:lnTo>
                    <a:pt x="22658" y="1980"/>
                  </a:lnTo>
                  <a:lnTo>
                    <a:pt x="23280" y="1726"/>
                  </a:lnTo>
                  <a:lnTo>
                    <a:pt x="23931" y="1528"/>
                  </a:lnTo>
                  <a:lnTo>
                    <a:pt x="24581" y="1301"/>
                  </a:lnTo>
                  <a:lnTo>
                    <a:pt x="25232" y="1132"/>
                  </a:lnTo>
                  <a:lnTo>
                    <a:pt x="25911" y="962"/>
                  </a:lnTo>
                  <a:lnTo>
                    <a:pt x="26590" y="820"/>
                  </a:lnTo>
                  <a:lnTo>
                    <a:pt x="27240" y="707"/>
                  </a:lnTo>
                  <a:lnTo>
                    <a:pt x="27919" y="594"/>
                  </a:lnTo>
                  <a:lnTo>
                    <a:pt x="28598" y="538"/>
                  </a:lnTo>
                  <a:lnTo>
                    <a:pt x="29305" y="481"/>
                  </a:lnTo>
                  <a:lnTo>
                    <a:pt x="30635" y="481"/>
                  </a:lnTo>
                  <a:lnTo>
                    <a:pt x="30720" y="453"/>
                  </a:lnTo>
                  <a:lnTo>
                    <a:pt x="30805" y="396"/>
                  </a:lnTo>
                  <a:lnTo>
                    <a:pt x="30833" y="340"/>
                  </a:lnTo>
                  <a:lnTo>
                    <a:pt x="30833" y="255"/>
                  </a:lnTo>
                  <a:lnTo>
                    <a:pt x="30833" y="142"/>
                  </a:lnTo>
                  <a:lnTo>
                    <a:pt x="30776" y="85"/>
                  </a:lnTo>
                  <a:lnTo>
                    <a:pt x="30691" y="28"/>
                  </a:lnTo>
                  <a:lnTo>
                    <a:pt x="3060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40"/>
            <p:cNvSpPr/>
            <p:nvPr/>
          </p:nvSpPr>
          <p:spPr>
            <a:xfrm>
              <a:off x="2356075" y="2647100"/>
              <a:ext cx="142850" cy="110325"/>
            </a:xfrm>
            <a:custGeom>
              <a:avLst/>
              <a:gdLst/>
              <a:ahLst/>
              <a:cxnLst/>
              <a:rect l="l" t="t" r="r" b="b"/>
              <a:pathLst>
                <a:path w="5714" h="4413" extrusionOk="0">
                  <a:moveTo>
                    <a:pt x="198" y="0"/>
                  </a:moveTo>
                  <a:lnTo>
                    <a:pt x="113" y="57"/>
                  </a:lnTo>
                  <a:lnTo>
                    <a:pt x="57" y="113"/>
                  </a:lnTo>
                  <a:lnTo>
                    <a:pt x="0" y="170"/>
                  </a:lnTo>
                  <a:lnTo>
                    <a:pt x="0" y="283"/>
                  </a:lnTo>
                  <a:lnTo>
                    <a:pt x="57" y="368"/>
                  </a:lnTo>
                  <a:lnTo>
                    <a:pt x="311" y="792"/>
                  </a:lnTo>
                  <a:lnTo>
                    <a:pt x="566" y="1245"/>
                  </a:lnTo>
                  <a:lnTo>
                    <a:pt x="792" y="1726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1" y="3168"/>
                  </a:lnTo>
                  <a:lnTo>
                    <a:pt x="1414" y="3678"/>
                  </a:lnTo>
                  <a:lnTo>
                    <a:pt x="1499" y="4187"/>
                  </a:lnTo>
                  <a:lnTo>
                    <a:pt x="1527" y="4272"/>
                  </a:lnTo>
                  <a:lnTo>
                    <a:pt x="1612" y="4356"/>
                  </a:lnTo>
                  <a:lnTo>
                    <a:pt x="1697" y="4413"/>
                  </a:lnTo>
                  <a:lnTo>
                    <a:pt x="1810" y="4385"/>
                  </a:lnTo>
                  <a:lnTo>
                    <a:pt x="5544" y="2999"/>
                  </a:lnTo>
                  <a:lnTo>
                    <a:pt x="5629" y="2942"/>
                  </a:lnTo>
                  <a:lnTo>
                    <a:pt x="5686" y="2886"/>
                  </a:lnTo>
                  <a:lnTo>
                    <a:pt x="5714" y="2772"/>
                  </a:lnTo>
                  <a:lnTo>
                    <a:pt x="5686" y="2688"/>
                  </a:lnTo>
                  <a:lnTo>
                    <a:pt x="5657" y="2631"/>
                  </a:lnTo>
                  <a:lnTo>
                    <a:pt x="5601" y="2574"/>
                  </a:lnTo>
                  <a:lnTo>
                    <a:pt x="5516" y="2546"/>
                  </a:lnTo>
                  <a:lnTo>
                    <a:pt x="5403" y="2546"/>
                  </a:lnTo>
                  <a:lnTo>
                    <a:pt x="1923" y="3847"/>
                  </a:lnTo>
                  <a:lnTo>
                    <a:pt x="1839" y="3338"/>
                  </a:lnTo>
                  <a:lnTo>
                    <a:pt x="1697" y="2857"/>
                  </a:lnTo>
                  <a:lnTo>
                    <a:pt x="1556" y="2376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7" y="538"/>
                  </a:lnTo>
                  <a:lnTo>
                    <a:pt x="453" y="113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40"/>
            <p:cNvSpPr/>
            <p:nvPr/>
          </p:nvSpPr>
          <p:spPr>
            <a:xfrm>
              <a:off x="2575275" y="23600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4" y="0"/>
                  </a:moveTo>
                  <a:lnTo>
                    <a:pt x="1189" y="28"/>
                  </a:lnTo>
                  <a:lnTo>
                    <a:pt x="1132" y="85"/>
                  </a:lnTo>
                  <a:lnTo>
                    <a:pt x="1076" y="170"/>
                  </a:lnTo>
                  <a:lnTo>
                    <a:pt x="1" y="4526"/>
                  </a:lnTo>
                  <a:lnTo>
                    <a:pt x="1" y="4639"/>
                  </a:lnTo>
                  <a:lnTo>
                    <a:pt x="57" y="4724"/>
                  </a:lnTo>
                  <a:lnTo>
                    <a:pt x="142" y="4780"/>
                  </a:lnTo>
                  <a:lnTo>
                    <a:pt x="255" y="4809"/>
                  </a:lnTo>
                  <a:lnTo>
                    <a:pt x="4725" y="4978"/>
                  </a:lnTo>
                  <a:lnTo>
                    <a:pt x="4810" y="4978"/>
                  </a:lnTo>
                  <a:lnTo>
                    <a:pt x="4894" y="4922"/>
                  </a:lnTo>
                  <a:lnTo>
                    <a:pt x="4923" y="4837"/>
                  </a:lnTo>
                  <a:lnTo>
                    <a:pt x="4923" y="4752"/>
                  </a:lnTo>
                  <a:lnTo>
                    <a:pt x="4923" y="4667"/>
                  </a:lnTo>
                  <a:lnTo>
                    <a:pt x="4866" y="4582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56"/>
                  </a:lnTo>
                  <a:lnTo>
                    <a:pt x="1557" y="283"/>
                  </a:lnTo>
                  <a:lnTo>
                    <a:pt x="1557" y="170"/>
                  </a:lnTo>
                  <a:lnTo>
                    <a:pt x="1528" y="85"/>
                  </a:lnTo>
                  <a:lnTo>
                    <a:pt x="1472" y="28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40"/>
            <p:cNvSpPr/>
            <p:nvPr/>
          </p:nvSpPr>
          <p:spPr>
            <a:xfrm>
              <a:off x="2806525" y="2227050"/>
              <a:ext cx="91250" cy="115275"/>
            </a:xfrm>
            <a:custGeom>
              <a:avLst/>
              <a:gdLst/>
              <a:ahLst/>
              <a:cxnLst/>
              <a:rect l="l" t="t" r="r" b="b"/>
              <a:pathLst>
                <a:path w="3650" h="4611" extrusionOk="0">
                  <a:moveTo>
                    <a:pt x="2150" y="0"/>
                  </a:moveTo>
                  <a:lnTo>
                    <a:pt x="2037" y="29"/>
                  </a:lnTo>
                  <a:lnTo>
                    <a:pt x="1981" y="85"/>
                  </a:lnTo>
                  <a:lnTo>
                    <a:pt x="29" y="2942"/>
                  </a:lnTo>
                  <a:lnTo>
                    <a:pt x="0" y="2999"/>
                  </a:lnTo>
                  <a:lnTo>
                    <a:pt x="0" y="3055"/>
                  </a:lnTo>
                  <a:lnTo>
                    <a:pt x="29" y="3168"/>
                  </a:lnTo>
                  <a:lnTo>
                    <a:pt x="114" y="3253"/>
                  </a:lnTo>
                  <a:lnTo>
                    <a:pt x="198" y="3281"/>
                  </a:lnTo>
                  <a:lnTo>
                    <a:pt x="623" y="3338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875"/>
                  </a:lnTo>
                  <a:lnTo>
                    <a:pt x="2575" y="4073"/>
                  </a:lnTo>
                  <a:lnTo>
                    <a:pt x="2914" y="4300"/>
                  </a:lnTo>
                  <a:lnTo>
                    <a:pt x="3253" y="4554"/>
                  </a:lnTo>
                  <a:lnTo>
                    <a:pt x="3338" y="4611"/>
                  </a:lnTo>
                  <a:lnTo>
                    <a:pt x="3423" y="4611"/>
                  </a:lnTo>
                  <a:lnTo>
                    <a:pt x="3508" y="4583"/>
                  </a:lnTo>
                  <a:lnTo>
                    <a:pt x="3593" y="4526"/>
                  </a:lnTo>
                  <a:lnTo>
                    <a:pt x="3621" y="4469"/>
                  </a:lnTo>
                  <a:lnTo>
                    <a:pt x="3649" y="4385"/>
                  </a:lnTo>
                  <a:lnTo>
                    <a:pt x="3621" y="4300"/>
                  </a:lnTo>
                  <a:lnTo>
                    <a:pt x="3565" y="4215"/>
                  </a:lnTo>
                  <a:lnTo>
                    <a:pt x="3253" y="3960"/>
                  </a:lnTo>
                  <a:lnTo>
                    <a:pt x="2914" y="3734"/>
                  </a:lnTo>
                  <a:lnTo>
                    <a:pt x="2575" y="3536"/>
                  </a:lnTo>
                  <a:lnTo>
                    <a:pt x="2207" y="3338"/>
                  </a:lnTo>
                  <a:lnTo>
                    <a:pt x="1839" y="3197"/>
                  </a:lnTo>
                  <a:lnTo>
                    <a:pt x="1443" y="3055"/>
                  </a:lnTo>
                  <a:lnTo>
                    <a:pt x="1047" y="2942"/>
                  </a:lnTo>
                  <a:lnTo>
                    <a:pt x="651" y="2885"/>
                  </a:lnTo>
                  <a:lnTo>
                    <a:pt x="2405" y="311"/>
                  </a:lnTo>
                  <a:lnTo>
                    <a:pt x="2433" y="227"/>
                  </a:lnTo>
                  <a:lnTo>
                    <a:pt x="2433" y="142"/>
                  </a:lnTo>
                  <a:lnTo>
                    <a:pt x="2377" y="57"/>
                  </a:lnTo>
                  <a:lnTo>
                    <a:pt x="2320" y="29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5" name="Google Shape;5575;p40"/>
          <p:cNvGrpSpPr/>
          <p:nvPr/>
        </p:nvGrpSpPr>
        <p:grpSpPr>
          <a:xfrm>
            <a:off x="1770210" y="4596617"/>
            <a:ext cx="733244" cy="557413"/>
            <a:chOff x="2928875" y="3008450"/>
            <a:chExt cx="436325" cy="331675"/>
          </a:xfrm>
        </p:grpSpPr>
        <p:sp>
          <p:nvSpPr>
            <p:cNvPr id="5576" name="Google Shape;5576;p40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40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40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40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40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40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40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40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40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40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40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40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40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40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40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40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40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40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40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40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40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40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40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40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40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40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40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40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40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40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6" name="Google Shape;5606;p40"/>
          <p:cNvSpPr txBox="1">
            <a:spLocks noGrp="1"/>
          </p:cNvSpPr>
          <p:nvPr>
            <p:ph type="ctrTitle"/>
          </p:nvPr>
        </p:nvSpPr>
        <p:spPr>
          <a:xfrm>
            <a:off x="1402522" y="1255413"/>
            <a:ext cx="6360000" cy="22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900" b="1" dirty="0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СЕБЯ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07" name="Google Shape;5607;p40"/>
          <p:cNvSpPr txBox="1">
            <a:spLocks noGrp="1"/>
          </p:cNvSpPr>
          <p:nvPr>
            <p:ph type="subTitle" idx="1"/>
          </p:nvPr>
        </p:nvSpPr>
        <p:spPr>
          <a:xfrm>
            <a:off x="2769850" y="3613625"/>
            <a:ext cx="3625500" cy="596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Подготовили: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Величко В.С.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Святощик</a:t>
            </a:r>
            <a:r>
              <a:rPr lang="ru-RU" dirty="0"/>
              <a:t> С.В.</a:t>
            </a:r>
            <a:endParaRPr dirty="0"/>
          </a:p>
        </p:txBody>
      </p:sp>
      <p:grpSp>
        <p:nvGrpSpPr>
          <p:cNvPr id="5608" name="Google Shape;5608;p40"/>
          <p:cNvGrpSpPr/>
          <p:nvPr/>
        </p:nvGrpSpPr>
        <p:grpSpPr>
          <a:xfrm>
            <a:off x="721850" y="2528293"/>
            <a:ext cx="1613750" cy="2625725"/>
            <a:chOff x="5768125" y="1584225"/>
            <a:chExt cx="1613750" cy="2625725"/>
          </a:xfrm>
        </p:grpSpPr>
        <p:sp>
          <p:nvSpPr>
            <p:cNvPr id="5609" name="Google Shape;5609;p40"/>
            <p:cNvSpPr/>
            <p:nvPr/>
          </p:nvSpPr>
          <p:spPr>
            <a:xfrm>
              <a:off x="7063650" y="2252500"/>
              <a:ext cx="119525" cy="442000"/>
            </a:xfrm>
            <a:custGeom>
              <a:avLst/>
              <a:gdLst/>
              <a:ahLst/>
              <a:cxnLst/>
              <a:rect l="l" t="t" r="r" b="b"/>
              <a:pathLst>
                <a:path w="4781" h="17680" extrusionOk="0">
                  <a:moveTo>
                    <a:pt x="4526" y="1"/>
                  </a:moveTo>
                  <a:lnTo>
                    <a:pt x="4469" y="29"/>
                  </a:lnTo>
                  <a:lnTo>
                    <a:pt x="4413" y="85"/>
                  </a:lnTo>
                  <a:lnTo>
                    <a:pt x="4385" y="170"/>
                  </a:lnTo>
                  <a:lnTo>
                    <a:pt x="4130" y="1896"/>
                  </a:lnTo>
                  <a:lnTo>
                    <a:pt x="3875" y="3649"/>
                  </a:lnTo>
                  <a:lnTo>
                    <a:pt x="3536" y="5318"/>
                  </a:lnTo>
                  <a:lnTo>
                    <a:pt x="3196" y="7016"/>
                  </a:lnTo>
                  <a:lnTo>
                    <a:pt x="2800" y="8713"/>
                  </a:lnTo>
                  <a:lnTo>
                    <a:pt x="2348" y="10382"/>
                  </a:lnTo>
                  <a:lnTo>
                    <a:pt x="1867" y="12079"/>
                  </a:lnTo>
                  <a:lnTo>
                    <a:pt x="1330" y="13748"/>
                  </a:lnTo>
                  <a:lnTo>
                    <a:pt x="707" y="15586"/>
                  </a:lnTo>
                  <a:lnTo>
                    <a:pt x="368" y="16520"/>
                  </a:lnTo>
                  <a:lnTo>
                    <a:pt x="28" y="17482"/>
                  </a:lnTo>
                  <a:lnTo>
                    <a:pt x="0" y="17538"/>
                  </a:lnTo>
                  <a:lnTo>
                    <a:pt x="28" y="17595"/>
                  </a:lnTo>
                  <a:lnTo>
                    <a:pt x="57" y="17623"/>
                  </a:lnTo>
                  <a:lnTo>
                    <a:pt x="113" y="17651"/>
                  </a:lnTo>
                  <a:lnTo>
                    <a:pt x="170" y="17680"/>
                  </a:lnTo>
                  <a:lnTo>
                    <a:pt x="226" y="17680"/>
                  </a:lnTo>
                  <a:lnTo>
                    <a:pt x="255" y="17651"/>
                  </a:lnTo>
                  <a:lnTo>
                    <a:pt x="311" y="17595"/>
                  </a:lnTo>
                  <a:lnTo>
                    <a:pt x="651" y="16774"/>
                  </a:lnTo>
                  <a:lnTo>
                    <a:pt x="962" y="15954"/>
                  </a:lnTo>
                  <a:lnTo>
                    <a:pt x="1528" y="14285"/>
                  </a:lnTo>
                  <a:lnTo>
                    <a:pt x="2065" y="12616"/>
                  </a:lnTo>
                  <a:lnTo>
                    <a:pt x="2574" y="10947"/>
                  </a:lnTo>
                  <a:lnTo>
                    <a:pt x="3027" y="9250"/>
                  </a:lnTo>
                  <a:lnTo>
                    <a:pt x="3451" y="7553"/>
                  </a:lnTo>
                  <a:lnTo>
                    <a:pt x="3819" y="5856"/>
                  </a:lnTo>
                  <a:lnTo>
                    <a:pt x="4158" y="4130"/>
                  </a:lnTo>
                  <a:lnTo>
                    <a:pt x="4526" y="2179"/>
                  </a:lnTo>
                  <a:lnTo>
                    <a:pt x="4667" y="1189"/>
                  </a:lnTo>
                  <a:lnTo>
                    <a:pt x="4781" y="227"/>
                  </a:lnTo>
                  <a:lnTo>
                    <a:pt x="4781" y="142"/>
                  </a:lnTo>
                  <a:lnTo>
                    <a:pt x="4724" y="57"/>
                  </a:lnTo>
                  <a:lnTo>
                    <a:pt x="4667" y="29"/>
                  </a:lnTo>
                  <a:lnTo>
                    <a:pt x="461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40"/>
            <p:cNvSpPr/>
            <p:nvPr/>
          </p:nvSpPr>
          <p:spPr>
            <a:xfrm>
              <a:off x="7118800" y="2382625"/>
              <a:ext cx="235500" cy="154175"/>
            </a:xfrm>
            <a:custGeom>
              <a:avLst/>
              <a:gdLst/>
              <a:ahLst/>
              <a:cxnLst/>
              <a:rect l="l" t="t" r="r" b="b"/>
              <a:pathLst>
                <a:path w="9420" h="6167" extrusionOk="0">
                  <a:moveTo>
                    <a:pt x="9194" y="0"/>
                  </a:moveTo>
                  <a:lnTo>
                    <a:pt x="8713" y="227"/>
                  </a:lnTo>
                  <a:lnTo>
                    <a:pt x="8232" y="453"/>
                  </a:lnTo>
                  <a:lnTo>
                    <a:pt x="7298" y="934"/>
                  </a:lnTo>
                  <a:lnTo>
                    <a:pt x="6393" y="1443"/>
                  </a:lnTo>
                  <a:lnTo>
                    <a:pt x="5488" y="1980"/>
                  </a:lnTo>
                  <a:lnTo>
                    <a:pt x="4583" y="2518"/>
                  </a:lnTo>
                  <a:lnTo>
                    <a:pt x="3678" y="3112"/>
                  </a:lnTo>
                  <a:lnTo>
                    <a:pt x="2829" y="3706"/>
                  </a:lnTo>
                  <a:lnTo>
                    <a:pt x="1952" y="4328"/>
                  </a:lnTo>
                  <a:lnTo>
                    <a:pt x="990" y="5063"/>
                  </a:lnTo>
                  <a:lnTo>
                    <a:pt x="510" y="5431"/>
                  </a:lnTo>
                  <a:lnTo>
                    <a:pt x="57" y="5827"/>
                  </a:lnTo>
                  <a:lnTo>
                    <a:pt x="29" y="5912"/>
                  </a:lnTo>
                  <a:lnTo>
                    <a:pt x="0" y="5969"/>
                  </a:lnTo>
                  <a:lnTo>
                    <a:pt x="0" y="6025"/>
                  </a:lnTo>
                  <a:lnTo>
                    <a:pt x="29" y="6082"/>
                  </a:lnTo>
                  <a:lnTo>
                    <a:pt x="85" y="6138"/>
                  </a:lnTo>
                  <a:lnTo>
                    <a:pt x="142" y="6167"/>
                  </a:lnTo>
                  <a:lnTo>
                    <a:pt x="198" y="6167"/>
                  </a:lnTo>
                  <a:lnTo>
                    <a:pt x="283" y="6110"/>
                  </a:lnTo>
                  <a:lnTo>
                    <a:pt x="1104" y="5488"/>
                  </a:lnTo>
                  <a:lnTo>
                    <a:pt x="1924" y="4837"/>
                  </a:lnTo>
                  <a:lnTo>
                    <a:pt x="2773" y="4215"/>
                  </a:lnTo>
                  <a:lnTo>
                    <a:pt x="3621" y="3593"/>
                  </a:lnTo>
                  <a:lnTo>
                    <a:pt x="4498" y="3027"/>
                  </a:lnTo>
                  <a:lnTo>
                    <a:pt x="5403" y="2461"/>
                  </a:lnTo>
                  <a:lnTo>
                    <a:pt x="6280" y="1924"/>
                  </a:lnTo>
                  <a:lnTo>
                    <a:pt x="7213" y="1415"/>
                  </a:lnTo>
                  <a:lnTo>
                    <a:pt x="8260" y="877"/>
                  </a:lnTo>
                  <a:lnTo>
                    <a:pt x="8798" y="594"/>
                  </a:lnTo>
                  <a:lnTo>
                    <a:pt x="9335" y="311"/>
                  </a:lnTo>
                  <a:lnTo>
                    <a:pt x="9392" y="283"/>
                  </a:lnTo>
                  <a:lnTo>
                    <a:pt x="9420" y="227"/>
                  </a:lnTo>
                  <a:lnTo>
                    <a:pt x="9420" y="142"/>
                  </a:lnTo>
                  <a:lnTo>
                    <a:pt x="9420" y="85"/>
                  </a:lnTo>
                  <a:lnTo>
                    <a:pt x="9363" y="57"/>
                  </a:lnTo>
                  <a:lnTo>
                    <a:pt x="93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40"/>
            <p:cNvSpPr/>
            <p:nvPr/>
          </p:nvSpPr>
          <p:spPr>
            <a:xfrm>
              <a:off x="7055850" y="2309075"/>
              <a:ext cx="90550" cy="128725"/>
            </a:xfrm>
            <a:custGeom>
              <a:avLst/>
              <a:gdLst/>
              <a:ahLst/>
              <a:cxnLst/>
              <a:rect l="l" t="t" r="r" b="b"/>
              <a:pathLst>
                <a:path w="3622" h="5149" extrusionOk="0">
                  <a:moveTo>
                    <a:pt x="114" y="0"/>
                  </a:moveTo>
                  <a:lnTo>
                    <a:pt x="58" y="29"/>
                  </a:lnTo>
                  <a:lnTo>
                    <a:pt x="1" y="57"/>
                  </a:lnTo>
                  <a:lnTo>
                    <a:pt x="1" y="114"/>
                  </a:lnTo>
                  <a:lnTo>
                    <a:pt x="1" y="142"/>
                  </a:lnTo>
                  <a:lnTo>
                    <a:pt x="171" y="453"/>
                  </a:lnTo>
                  <a:lnTo>
                    <a:pt x="369" y="764"/>
                  </a:lnTo>
                  <a:lnTo>
                    <a:pt x="765" y="1358"/>
                  </a:lnTo>
                  <a:lnTo>
                    <a:pt x="1613" y="2603"/>
                  </a:lnTo>
                  <a:lnTo>
                    <a:pt x="3310" y="5092"/>
                  </a:lnTo>
                  <a:lnTo>
                    <a:pt x="3367" y="5120"/>
                  </a:lnTo>
                  <a:lnTo>
                    <a:pt x="3424" y="5149"/>
                  </a:lnTo>
                  <a:lnTo>
                    <a:pt x="3480" y="5149"/>
                  </a:lnTo>
                  <a:lnTo>
                    <a:pt x="3537" y="5120"/>
                  </a:lnTo>
                  <a:lnTo>
                    <a:pt x="3593" y="5064"/>
                  </a:lnTo>
                  <a:lnTo>
                    <a:pt x="3622" y="5007"/>
                  </a:lnTo>
                  <a:lnTo>
                    <a:pt x="3622" y="4922"/>
                  </a:lnTo>
                  <a:lnTo>
                    <a:pt x="3593" y="4866"/>
                  </a:lnTo>
                  <a:lnTo>
                    <a:pt x="1924" y="2433"/>
                  </a:lnTo>
                  <a:lnTo>
                    <a:pt x="1104" y="1245"/>
                  </a:lnTo>
                  <a:lnTo>
                    <a:pt x="652" y="623"/>
                  </a:lnTo>
                  <a:lnTo>
                    <a:pt x="454" y="340"/>
                  </a:lnTo>
                  <a:lnTo>
                    <a:pt x="199" y="2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40"/>
            <p:cNvSpPr/>
            <p:nvPr/>
          </p:nvSpPr>
          <p:spPr>
            <a:xfrm>
              <a:off x="7204375" y="2342300"/>
              <a:ext cx="82050" cy="128750"/>
            </a:xfrm>
            <a:custGeom>
              <a:avLst/>
              <a:gdLst/>
              <a:ahLst/>
              <a:cxnLst/>
              <a:rect l="l" t="t" r="r" b="b"/>
              <a:pathLst>
                <a:path w="3282" h="5150" extrusionOk="0">
                  <a:moveTo>
                    <a:pt x="3140" y="1"/>
                  </a:moveTo>
                  <a:lnTo>
                    <a:pt x="3083" y="29"/>
                  </a:lnTo>
                  <a:lnTo>
                    <a:pt x="2631" y="595"/>
                  </a:lnTo>
                  <a:lnTo>
                    <a:pt x="2178" y="1161"/>
                  </a:lnTo>
                  <a:lnTo>
                    <a:pt x="1754" y="1783"/>
                  </a:lnTo>
                  <a:lnTo>
                    <a:pt x="1358" y="2377"/>
                  </a:lnTo>
                  <a:lnTo>
                    <a:pt x="1018" y="2999"/>
                  </a:lnTo>
                  <a:lnTo>
                    <a:pt x="651" y="3593"/>
                  </a:lnTo>
                  <a:lnTo>
                    <a:pt x="311" y="4244"/>
                  </a:lnTo>
                  <a:lnTo>
                    <a:pt x="142" y="4583"/>
                  </a:lnTo>
                  <a:lnTo>
                    <a:pt x="0" y="4923"/>
                  </a:lnTo>
                  <a:lnTo>
                    <a:pt x="0" y="5008"/>
                  </a:lnTo>
                  <a:lnTo>
                    <a:pt x="28" y="5064"/>
                  </a:lnTo>
                  <a:lnTo>
                    <a:pt x="57" y="5121"/>
                  </a:lnTo>
                  <a:lnTo>
                    <a:pt x="113" y="5149"/>
                  </a:lnTo>
                  <a:lnTo>
                    <a:pt x="226" y="5149"/>
                  </a:lnTo>
                  <a:lnTo>
                    <a:pt x="311" y="5121"/>
                  </a:lnTo>
                  <a:lnTo>
                    <a:pt x="340" y="5064"/>
                  </a:lnTo>
                  <a:lnTo>
                    <a:pt x="651" y="4442"/>
                  </a:lnTo>
                  <a:lnTo>
                    <a:pt x="962" y="3791"/>
                  </a:lnTo>
                  <a:lnTo>
                    <a:pt x="1301" y="3141"/>
                  </a:lnTo>
                  <a:lnTo>
                    <a:pt x="1669" y="2518"/>
                  </a:lnTo>
                  <a:lnTo>
                    <a:pt x="2065" y="1924"/>
                  </a:lnTo>
                  <a:lnTo>
                    <a:pt x="2461" y="1330"/>
                  </a:lnTo>
                  <a:lnTo>
                    <a:pt x="3281" y="171"/>
                  </a:lnTo>
                  <a:lnTo>
                    <a:pt x="3281" y="114"/>
                  </a:lnTo>
                  <a:lnTo>
                    <a:pt x="3281" y="86"/>
                  </a:lnTo>
                  <a:lnTo>
                    <a:pt x="3253" y="29"/>
                  </a:lnTo>
                  <a:lnTo>
                    <a:pt x="316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40"/>
            <p:cNvSpPr/>
            <p:nvPr/>
          </p:nvSpPr>
          <p:spPr>
            <a:xfrm>
              <a:off x="7263050" y="2428575"/>
              <a:ext cx="82775" cy="17725"/>
            </a:xfrm>
            <a:custGeom>
              <a:avLst/>
              <a:gdLst/>
              <a:ahLst/>
              <a:cxnLst/>
              <a:rect l="l" t="t" r="r" b="b"/>
              <a:pathLst>
                <a:path w="3311" h="709" extrusionOk="0">
                  <a:moveTo>
                    <a:pt x="114" y="1"/>
                  </a:moveTo>
                  <a:lnTo>
                    <a:pt x="57" y="57"/>
                  </a:lnTo>
                  <a:lnTo>
                    <a:pt x="1" y="114"/>
                  </a:lnTo>
                  <a:lnTo>
                    <a:pt x="1" y="171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9"/>
                  </a:lnTo>
                  <a:lnTo>
                    <a:pt x="142" y="397"/>
                  </a:lnTo>
                  <a:lnTo>
                    <a:pt x="1698" y="567"/>
                  </a:lnTo>
                  <a:lnTo>
                    <a:pt x="2434" y="651"/>
                  </a:lnTo>
                  <a:lnTo>
                    <a:pt x="2830" y="708"/>
                  </a:lnTo>
                  <a:lnTo>
                    <a:pt x="3226" y="708"/>
                  </a:lnTo>
                  <a:lnTo>
                    <a:pt x="3282" y="680"/>
                  </a:lnTo>
                  <a:lnTo>
                    <a:pt x="3310" y="595"/>
                  </a:lnTo>
                  <a:lnTo>
                    <a:pt x="3282" y="538"/>
                  </a:lnTo>
                  <a:lnTo>
                    <a:pt x="3226" y="482"/>
                  </a:lnTo>
                  <a:lnTo>
                    <a:pt x="3056" y="425"/>
                  </a:lnTo>
                  <a:lnTo>
                    <a:pt x="2886" y="397"/>
                  </a:lnTo>
                  <a:lnTo>
                    <a:pt x="2518" y="340"/>
                  </a:lnTo>
                  <a:lnTo>
                    <a:pt x="1726" y="227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40"/>
            <p:cNvSpPr/>
            <p:nvPr/>
          </p:nvSpPr>
          <p:spPr>
            <a:xfrm>
              <a:off x="7159825" y="2299175"/>
              <a:ext cx="67900" cy="70025"/>
            </a:xfrm>
            <a:custGeom>
              <a:avLst/>
              <a:gdLst/>
              <a:ahLst/>
              <a:cxnLst/>
              <a:rect l="l" t="t" r="r" b="b"/>
              <a:pathLst>
                <a:path w="2716" h="2801" extrusionOk="0">
                  <a:moveTo>
                    <a:pt x="2518" y="0"/>
                  </a:moveTo>
                  <a:lnTo>
                    <a:pt x="2461" y="29"/>
                  </a:lnTo>
                  <a:lnTo>
                    <a:pt x="2122" y="312"/>
                  </a:lnTo>
                  <a:lnTo>
                    <a:pt x="1810" y="623"/>
                  </a:lnTo>
                  <a:lnTo>
                    <a:pt x="1216" y="1273"/>
                  </a:lnTo>
                  <a:lnTo>
                    <a:pt x="594" y="1924"/>
                  </a:lnTo>
                  <a:lnTo>
                    <a:pt x="283" y="2235"/>
                  </a:lnTo>
                  <a:lnTo>
                    <a:pt x="141" y="2405"/>
                  </a:lnTo>
                  <a:lnTo>
                    <a:pt x="28" y="2603"/>
                  </a:lnTo>
                  <a:lnTo>
                    <a:pt x="0" y="2659"/>
                  </a:lnTo>
                  <a:lnTo>
                    <a:pt x="0" y="2716"/>
                  </a:lnTo>
                  <a:lnTo>
                    <a:pt x="28" y="2744"/>
                  </a:lnTo>
                  <a:lnTo>
                    <a:pt x="85" y="2773"/>
                  </a:lnTo>
                  <a:lnTo>
                    <a:pt x="170" y="2801"/>
                  </a:lnTo>
                  <a:lnTo>
                    <a:pt x="283" y="2773"/>
                  </a:lnTo>
                  <a:lnTo>
                    <a:pt x="453" y="2659"/>
                  </a:lnTo>
                  <a:lnTo>
                    <a:pt x="594" y="2490"/>
                  </a:lnTo>
                  <a:lnTo>
                    <a:pt x="905" y="2179"/>
                  </a:lnTo>
                  <a:lnTo>
                    <a:pt x="1499" y="1528"/>
                  </a:lnTo>
                  <a:lnTo>
                    <a:pt x="2122" y="906"/>
                  </a:lnTo>
                  <a:lnTo>
                    <a:pt x="2404" y="566"/>
                  </a:lnTo>
                  <a:lnTo>
                    <a:pt x="2687" y="227"/>
                  </a:lnTo>
                  <a:lnTo>
                    <a:pt x="2716" y="170"/>
                  </a:lnTo>
                  <a:lnTo>
                    <a:pt x="2716" y="114"/>
                  </a:lnTo>
                  <a:lnTo>
                    <a:pt x="2659" y="29"/>
                  </a:lnTo>
                  <a:lnTo>
                    <a:pt x="263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40"/>
            <p:cNvSpPr/>
            <p:nvPr/>
          </p:nvSpPr>
          <p:spPr>
            <a:xfrm>
              <a:off x="7155575" y="2227750"/>
              <a:ext cx="41750" cy="47400"/>
            </a:xfrm>
            <a:custGeom>
              <a:avLst/>
              <a:gdLst/>
              <a:ahLst/>
              <a:cxnLst/>
              <a:rect l="l" t="t" r="r" b="b"/>
              <a:pathLst>
                <a:path w="1670" h="1896" extrusionOk="0">
                  <a:moveTo>
                    <a:pt x="990" y="1"/>
                  </a:moveTo>
                  <a:lnTo>
                    <a:pt x="821" y="29"/>
                  </a:lnTo>
                  <a:lnTo>
                    <a:pt x="708" y="85"/>
                  </a:lnTo>
                  <a:lnTo>
                    <a:pt x="594" y="199"/>
                  </a:lnTo>
                  <a:lnTo>
                    <a:pt x="538" y="340"/>
                  </a:lnTo>
                  <a:lnTo>
                    <a:pt x="509" y="481"/>
                  </a:lnTo>
                  <a:lnTo>
                    <a:pt x="566" y="623"/>
                  </a:lnTo>
                  <a:lnTo>
                    <a:pt x="481" y="566"/>
                  </a:lnTo>
                  <a:lnTo>
                    <a:pt x="368" y="538"/>
                  </a:lnTo>
                  <a:lnTo>
                    <a:pt x="283" y="538"/>
                  </a:lnTo>
                  <a:lnTo>
                    <a:pt x="170" y="566"/>
                  </a:lnTo>
                  <a:lnTo>
                    <a:pt x="85" y="651"/>
                  </a:lnTo>
                  <a:lnTo>
                    <a:pt x="29" y="736"/>
                  </a:lnTo>
                  <a:lnTo>
                    <a:pt x="0" y="849"/>
                  </a:lnTo>
                  <a:lnTo>
                    <a:pt x="0" y="962"/>
                  </a:lnTo>
                  <a:lnTo>
                    <a:pt x="57" y="1047"/>
                  </a:lnTo>
                  <a:lnTo>
                    <a:pt x="142" y="1132"/>
                  </a:lnTo>
                  <a:lnTo>
                    <a:pt x="255" y="1160"/>
                  </a:lnTo>
                  <a:lnTo>
                    <a:pt x="368" y="1189"/>
                  </a:lnTo>
                  <a:lnTo>
                    <a:pt x="255" y="1245"/>
                  </a:lnTo>
                  <a:lnTo>
                    <a:pt x="142" y="1358"/>
                  </a:lnTo>
                  <a:lnTo>
                    <a:pt x="85" y="1471"/>
                  </a:lnTo>
                  <a:lnTo>
                    <a:pt x="85" y="1613"/>
                  </a:lnTo>
                  <a:lnTo>
                    <a:pt x="142" y="1726"/>
                  </a:lnTo>
                  <a:lnTo>
                    <a:pt x="227" y="1811"/>
                  </a:lnTo>
                  <a:lnTo>
                    <a:pt x="368" y="1867"/>
                  </a:lnTo>
                  <a:lnTo>
                    <a:pt x="481" y="1896"/>
                  </a:lnTo>
                  <a:lnTo>
                    <a:pt x="623" y="1839"/>
                  </a:lnTo>
                  <a:lnTo>
                    <a:pt x="708" y="1754"/>
                  </a:lnTo>
                  <a:lnTo>
                    <a:pt x="764" y="1641"/>
                  </a:lnTo>
                  <a:lnTo>
                    <a:pt x="792" y="1528"/>
                  </a:lnTo>
                  <a:lnTo>
                    <a:pt x="906" y="1669"/>
                  </a:lnTo>
                  <a:lnTo>
                    <a:pt x="934" y="1726"/>
                  </a:lnTo>
                  <a:lnTo>
                    <a:pt x="1019" y="1783"/>
                  </a:lnTo>
                  <a:lnTo>
                    <a:pt x="1160" y="1867"/>
                  </a:lnTo>
                  <a:lnTo>
                    <a:pt x="1330" y="1867"/>
                  </a:lnTo>
                  <a:lnTo>
                    <a:pt x="1443" y="1811"/>
                  </a:lnTo>
                  <a:lnTo>
                    <a:pt x="1500" y="1754"/>
                  </a:lnTo>
                  <a:lnTo>
                    <a:pt x="1556" y="1669"/>
                  </a:lnTo>
                  <a:lnTo>
                    <a:pt x="1556" y="1556"/>
                  </a:lnTo>
                  <a:lnTo>
                    <a:pt x="1528" y="1471"/>
                  </a:lnTo>
                  <a:lnTo>
                    <a:pt x="1500" y="1387"/>
                  </a:lnTo>
                  <a:lnTo>
                    <a:pt x="1415" y="1302"/>
                  </a:lnTo>
                  <a:lnTo>
                    <a:pt x="1330" y="1273"/>
                  </a:lnTo>
                  <a:lnTo>
                    <a:pt x="1415" y="1273"/>
                  </a:lnTo>
                  <a:lnTo>
                    <a:pt x="1500" y="1217"/>
                  </a:lnTo>
                  <a:lnTo>
                    <a:pt x="1584" y="1132"/>
                  </a:lnTo>
                  <a:lnTo>
                    <a:pt x="1641" y="1047"/>
                  </a:lnTo>
                  <a:lnTo>
                    <a:pt x="1669" y="962"/>
                  </a:lnTo>
                  <a:lnTo>
                    <a:pt x="1669" y="849"/>
                  </a:lnTo>
                  <a:lnTo>
                    <a:pt x="1613" y="764"/>
                  </a:lnTo>
                  <a:lnTo>
                    <a:pt x="1556" y="708"/>
                  </a:lnTo>
                  <a:lnTo>
                    <a:pt x="1471" y="651"/>
                  </a:lnTo>
                  <a:lnTo>
                    <a:pt x="1330" y="651"/>
                  </a:lnTo>
                  <a:lnTo>
                    <a:pt x="1245" y="708"/>
                  </a:lnTo>
                  <a:lnTo>
                    <a:pt x="1330" y="566"/>
                  </a:lnTo>
                  <a:lnTo>
                    <a:pt x="1358" y="425"/>
                  </a:lnTo>
                  <a:lnTo>
                    <a:pt x="1330" y="283"/>
                  </a:lnTo>
                  <a:lnTo>
                    <a:pt x="1245" y="142"/>
                  </a:lnTo>
                  <a:lnTo>
                    <a:pt x="1132" y="57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40"/>
            <p:cNvSpPr/>
            <p:nvPr/>
          </p:nvSpPr>
          <p:spPr>
            <a:xfrm>
              <a:off x="7169725" y="2246850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26" y="0"/>
                  </a:moveTo>
                  <a:lnTo>
                    <a:pt x="170" y="29"/>
                  </a:lnTo>
                  <a:lnTo>
                    <a:pt x="113" y="29"/>
                  </a:lnTo>
                  <a:lnTo>
                    <a:pt x="85" y="57"/>
                  </a:lnTo>
                  <a:lnTo>
                    <a:pt x="57" y="113"/>
                  </a:lnTo>
                  <a:lnTo>
                    <a:pt x="28" y="113"/>
                  </a:lnTo>
                  <a:lnTo>
                    <a:pt x="0" y="170"/>
                  </a:lnTo>
                  <a:lnTo>
                    <a:pt x="0" y="227"/>
                  </a:lnTo>
                  <a:lnTo>
                    <a:pt x="0" y="311"/>
                  </a:lnTo>
                  <a:lnTo>
                    <a:pt x="0" y="340"/>
                  </a:lnTo>
                  <a:lnTo>
                    <a:pt x="28" y="368"/>
                  </a:lnTo>
                  <a:lnTo>
                    <a:pt x="28" y="396"/>
                  </a:lnTo>
                  <a:lnTo>
                    <a:pt x="28" y="425"/>
                  </a:lnTo>
                  <a:lnTo>
                    <a:pt x="57" y="453"/>
                  </a:lnTo>
                  <a:lnTo>
                    <a:pt x="85" y="509"/>
                  </a:lnTo>
                  <a:lnTo>
                    <a:pt x="142" y="566"/>
                  </a:lnTo>
                  <a:lnTo>
                    <a:pt x="255" y="594"/>
                  </a:lnTo>
                  <a:lnTo>
                    <a:pt x="396" y="594"/>
                  </a:lnTo>
                  <a:lnTo>
                    <a:pt x="424" y="566"/>
                  </a:lnTo>
                  <a:lnTo>
                    <a:pt x="481" y="538"/>
                  </a:lnTo>
                  <a:lnTo>
                    <a:pt x="538" y="481"/>
                  </a:lnTo>
                  <a:lnTo>
                    <a:pt x="538" y="453"/>
                  </a:lnTo>
                  <a:lnTo>
                    <a:pt x="566" y="425"/>
                  </a:lnTo>
                  <a:lnTo>
                    <a:pt x="566" y="396"/>
                  </a:lnTo>
                  <a:lnTo>
                    <a:pt x="594" y="340"/>
                  </a:lnTo>
                  <a:lnTo>
                    <a:pt x="594" y="255"/>
                  </a:lnTo>
                  <a:lnTo>
                    <a:pt x="566" y="198"/>
                  </a:lnTo>
                  <a:lnTo>
                    <a:pt x="566" y="170"/>
                  </a:lnTo>
                  <a:lnTo>
                    <a:pt x="538" y="113"/>
                  </a:lnTo>
                  <a:lnTo>
                    <a:pt x="509" y="113"/>
                  </a:lnTo>
                  <a:lnTo>
                    <a:pt x="481" y="57"/>
                  </a:lnTo>
                  <a:lnTo>
                    <a:pt x="453" y="5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40"/>
            <p:cNvSpPr/>
            <p:nvPr/>
          </p:nvSpPr>
          <p:spPr>
            <a:xfrm>
              <a:off x="7031825" y="2283625"/>
              <a:ext cx="65075" cy="55875"/>
            </a:xfrm>
            <a:custGeom>
              <a:avLst/>
              <a:gdLst/>
              <a:ahLst/>
              <a:cxnLst/>
              <a:rect l="l" t="t" r="r" b="b"/>
              <a:pathLst>
                <a:path w="2603" h="2235" extrusionOk="0">
                  <a:moveTo>
                    <a:pt x="1273" y="0"/>
                  </a:moveTo>
                  <a:lnTo>
                    <a:pt x="1132" y="57"/>
                  </a:lnTo>
                  <a:lnTo>
                    <a:pt x="1019" y="142"/>
                  </a:lnTo>
                  <a:lnTo>
                    <a:pt x="934" y="283"/>
                  </a:lnTo>
                  <a:lnTo>
                    <a:pt x="905" y="424"/>
                  </a:lnTo>
                  <a:lnTo>
                    <a:pt x="934" y="566"/>
                  </a:lnTo>
                  <a:lnTo>
                    <a:pt x="877" y="509"/>
                  </a:lnTo>
                  <a:lnTo>
                    <a:pt x="821" y="424"/>
                  </a:lnTo>
                  <a:lnTo>
                    <a:pt x="651" y="340"/>
                  </a:lnTo>
                  <a:lnTo>
                    <a:pt x="453" y="311"/>
                  </a:lnTo>
                  <a:lnTo>
                    <a:pt x="368" y="311"/>
                  </a:lnTo>
                  <a:lnTo>
                    <a:pt x="283" y="340"/>
                  </a:lnTo>
                  <a:lnTo>
                    <a:pt x="227" y="368"/>
                  </a:lnTo>
                  <a:lnTo>
                    <a:pt x="142" y="424"/>
                  </a:lnTo>
                  <a:lnTo>
                    <a:pt x="57" y="566"/>
                  </a:lnTo>
                  <a:lnTo>
                    <a:pt x="0" y="736"/>
                  </a:lnTo>
                  <a:lnTo>
                    <a:pt x="0" y="820"/>
                  </a:lnTo>
                  <a:lnTo>
                    <a:pt x="28" y="905"/>
                  </a:lnTo>
                  <a:lnTo>
                    <a:pt x="57" y="990"/>
                  </a:lnTo>
                  <a:lnTo>
                    <a:pt x="113" y="1075"/>
                  </a:lnTo>
                  <a:lnTo>
                    <a:pt x="255" y="1160"/>
                  </a:lnTo>
                  <a:lnTo>
                    <a:pt x="425" y="1245"/>
                  </a:lnTo>
                  <a:lnTo>
                    <a:pt x="509" y="1245"/>
                  </a:lnTo>
                  <a:lnTo>
                    <a:pt x="594" y="1216"/>
                  </a:lnTo>
                  <a:lnTo>
                    <a:pt x="425" y="1386"/>
                  </a:lnTo>
                  <a:lnTo>
                    <a:pt x="340" y="1471"/>
                  </a:lnTo>
                  <a:lnTo>
                    <a:pt x="283" y="1584"/>
                  </a:lnTo>
                  <a:lnTo>
                    <a:pt x="255" y="1697"/>
                  </a:lnTo>
                  <a:lnTo>
                    <a:pt x="227" y="1810"/>
                  </a:lnTo>
                  <a:lnTo>
                    <a:pt x="227" y="1924"/>
                  </a:lnTo>
                  <a:lnTo>
                    <a:pt x="283" y="2037"/>
                  </a:lnTo>
                  <a:lnTo>
                    <a:pt x="368" y="2122"/>
                  </a:lnTo>
                  <a:lnTo>
                    <a:pt x="481" y="2206"/>
                  </a:lnTo>
                  <a:lnTo>
                    <a:pt x="594" y="2235"/>
                  </a:lnTo>
                  <a:lnTo>
                    <a:pt x="736" y="2235"/>
                  </a:lnTo>
                  <a:lnTo>
                    <a:pt x="849" y="2178"/>
                  </a:lnTo>
                  <a:lnTo>
                    <a:pt x="962" y="2093"/>
                  </a:lnTo>
                  <a:lnTo>
                    <a:pt x="1019" y="1980"/>
                  </a:lnTo>
                  <a:lnTo>
                    <a:pt x="1047" y="1867"/>
                  </a:lnTo>
                  <a:lnTo>
                    <a:pt x="1047" y="1924"/>
                  </a:lnTo>
                  <a:lnTo>
                    <a:pt x="1075" y="1980"/>
                  </a:lnTo>
                  <a:lnTo>
                    <a:pt x="1160" y="2093"/>
                  </a:lnTo>
                  <a:lnTo>
                    <a:pt x="1301" y="2178"/>
                  </a:lnTo>
                  <a:lnTo>
                    <a:pt x="1443" y="2206"/>
                  </a:lnTo>
                  <a:lnTo>
                    <a:pt x="1556" y="2235"/>
                  </a:lnTo>
                  <a:lnTo>
                    <a:pt x="1669" y="2178"/>
                  </a:lnTo>
                  <a:lnTo>
                    <a:pt x="1782" y="2122"/>
                  </a:lnTo>
                  <a:lnTo>
                    <a:pt x="1839" y="2008"/>
                  </a:lnTo>
                  <a:lnTo>
                    <a:pt x="1895" y="1895"/>
                  </a:lnTo>
                  <a:lnTo>
                    <a:pt x="1895" y="1810"/>
                  </a:lnTo>
                  <a:lnTo>
                    <a:pt x="1867" y="1697"/>
                  </a:lnTo>
                  <a:lnTo>
                    <a:pt x="1782" y="1641"/>
                  </a:lnTo>
                  <a:lnTo>
                    <a:pt x="1867" y="1669"/>
                  </a:lnTo>
                  <a:lnTo>
                    <a:pt x="1980" y="1697"/>
                  </a:lnTo>
                  <a:lnTo>
                    <a:pt x="2178" y="1697"/>
                  </a:lnTo>
                  <a:lnTo>
                    <a:pt x="2263" y="1669"/>
                  </a:lnTo>
                  <a:lnTo>
                    <a:pt x="2348" y="1612"/>
                  </a:lnTo>
                  <a:lnTo>
                    <a:pt x="2433" y="1556"/>
                  </a:lnTo>
                  <a:lnTo>
                    <a:pt x="2518" y="1471"/>
                  </a:lnTo>
                  <a:lnTo>
                    <a:pt x="2574" y="1386"/>
                  </a:lnTo>
                  <a:lnTo>
                    <a:pt x="2603" y="1301"/>
                  </a:lnTo>
                  <a:lnTo>
                    <a:pt x="2603" y="1188"/>
                  </a:lnTo>
                  <a:lnTo>
                    <a:pt x="2603" y="1103"/>
                  </a:lnTo>
                  <a:lnTo>
                    <a:pt x="2603" y="990"/>
                  </a:lnTo>
                  <a:lnTo>
                    <a:pt x="2574" y="905"/>
                  </a:lnTo>
                  <a:lnTo>
                    <a:pt x="2518" y="820"/>
                  </a:lnTo>
                  <a:lnTo>
                    <a:pt x="2461" y="736"/>
                  </a:lnTo>
                  <a:lnTo>
                    <a:pt x="2376" y="679"/>
                  </a:lnTo>
                  <a:lnTo>
                    <a:pt x="2291" y="622"/>
                  </a:lnTo>
                  <a:lnTo>
                    <a:pt x="2178" y="594"/>
                  </a:lnTo>
                  <a:lnTo>
                    <a:pt x="1980" y="594"/>
                  </a:lnTo>
                  <a:lnTo>
                    <a:pt x="1895" y="622"/>
                  </a:lnTo>
                  <a:lnTo>
                    <a:pt x="1782" y="651"/>
                  </a:lnTo>
                  <a:lnTo>
                    <a:pt x="1697" y="707"/>
                  </a:lnTo>
                  <a:lnTo>
                    <a:pt x="1754" y="651"/>
                  </a:lnTo>
                  <a:lnTo>
                    <a:pt x="1782" y="566"/>
                  </a:lnTo>
                  <a:lnTo>
                    <a:pt x="1782" y="424"/>
                  </a:lnTo>
                  <a:lnTo>
                    <a:pt x="1754" y="283"/>
                  </a:lnTo>
                  <a:lnTo>
                    <a:pt x="1669" y="170"/>
                  </a:lnTo>
                  <a:lnTo>
                    <a:pt x="1556" y="57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40"/>
            <p:cNvSpPr/>
            <p:nvPr/>
          </p:nvSpPr>
          <p:spPr>
            <a:xfrm>
              <a:off x="7051625" y="2303425"/>
              <a:ext cx="20525" cy="19825"/>
            </a:xfrm>
            <a:custGeom>
              <a:avLst/>
              <a:gdLst/>
              <a:ahLst/>
              <a:cxnLst/>
              <a:rect l="l" t="t" r="r" b="b"/>
              <a:pathLst>
                <a:path w="821" h="793" extrusionOk="0">
                  <a:moveTo>
                    <a:pt x="425" y="0"/>
                  </a:moveTo>
                  <a:lnTo>
                    <a:pt x="340" y="28"/>
                  </a:lnTo>
                  <a:lnTo>
                    <a:pt x="283" y="57"/>
                  </a:lnTo>
                  <a:lnTo>
                    <a:pt x="255" y="57"/>
                  </a:lnTo>
                  <a:lnTo>
                    <a:pt x="198" y="85"/>
                  </a:lnTo>
                  <a:lnTo>
                    <a:pt x="198" y="113"/>
                  </a:lnTo>
                  <a:lnTo>
                    <a:pt x="142" y="142"/>
                  </a:lnTo>
                  <a:lnTo>
                    <a:pt x="85" y="198"/>
                  </a:lnTo>
                  <a:lnTo>
                    <a:pt x="29" y="255"/>
                  </a:lnTo>
                  <a:lnTo>
                    <a:pt x="0" y="340"/>
                  </a:lnTo>
                  <a:lnTo>
                    <a:pt x="0" y="424"/>
                  </a:lnTo>
                  <a:lnTo>
                    <a:pt x="0" y="481"/>
                  </a:lnTo>
                  <a:lnTo>
                    <a:pt x="29" y="538"/>
                  </a:lnTo>
                  <a:lnTo>
                    <a:pt x="57" y="622"/>
                  </a:lnTo>
                  <a:lnTo>
                    <a:pt x="85" y="622"/>
                  </a:lnTo>
                  <a:lnTo>
                    <a:pt x="142" y="707"/>
                  </a:lnTo>
                  <a:lnTo>
                    <a:pt x="227" y="764"/>
                  </a:lnTo>
                  <a:lnTo>
                    <a:pt x="255" y="764"/>
                  </a:lnTo>
                  <a:lnTo>
                    <a:pt x="283" y="792"/>
                  </a:lnTo>
                  <a:lnTo>
                    <a:pt x="538" y="792"/>
                  </a:lnTo>
                  <a:lnTo>
                    <a:pt x="623" y="736"/>
                  </a:lnTo>
                  <a:lnTo>
                    <a:pt x="651" y="736"/>
                  </a:lnTo>
                  <a:lnTo>
                    <a:pt x="707" y="679"/>
                  </a:lnTo>
                  <a:lnTo>
                    <a:pt x="736" y="651"/>
                  </a:lnTo>
                  <a:lnTo>
                    <a:pt x="764" y="594"/>
                  </a:lnTo>
                  <a:lnTo>
                    <a:pt x="792" y="566"/>
                  </a:lnTo>
                  <a:lnTo>
                    <a:pt x="821" y="481"/>
                  </a:lnTo>
                  <a:lnTo>
                    <a:pt x="821" y="396"/>
                  </a:lnTo>
                  <a:lnTo>
                    <a:pt x="821" y="368"/>
                  </a:lnTo>
                  <a:lnTo>
                    <a:pt x="821" y="311"/>
                  </a:lnTo>
                  <a:lnTo>
                    <a:pt x="792" y="255"/>
                  </a:lnTo>
                  <a:lnTo>
                    <a:pt x="764" y="170"/>
                  </a:lnTo>
                  <a:lnTo>
                    <a:pt x="736" y="142"/>
                  </a:lnTo>
                  <a:lnTo>
                    <a:pt x="707" y="113"/>
                  </a:lnTo>
                  <a:lnTo>
                    <a:pt x="679" y="85"/>
                  </a:lnTo>
                  <a:lnTo>
                    <a:pt x="623" y="28"/>
                  </a:lnTo>
                  <a:lnTo>
                    <a:pt x="594" y="28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40"/>
            <p:cNvSpPr/>
            <p:nvPr/>
          </p:nvSpPr>
          <p:spPr>
            <a:xfrm>
              <a:off x="7200125" y="2272300"/>
              <a:ext cx="65075" cy="55900"/>
            </a:xfrm>
            <a:custGeom>
              <a:avLst/>
              <a:gdLst/>
              <a:ahLst/>
              <a:cxnLst/>
              <a:rect l="l" t="t" r="r" b="b"/>
              <a:pathLst>
                <a:path w="2603" h="2236" extrusionOk="0">
                  <a:moveTo>
                    <a:pt x="1245" y="1"/>
                  </a:moveTo>
                  <a:lnTo>
                    <a:pt x="1104" y="57"/>
                  </a:lnTo>
                  <a:lnTo>
                    <a:pt x="990" y="142"/>
                  </a:lnTo>
                  <a:lnTo>
                    <a:pt x="934" y="283"/>
                  </a:lnTo>
                  <a:lnTo>
                    <a:pt x="906" y="425"/>
                  </a:lnTo>
                  <a:lnTo>
                    <a:pt x="906" y="566"/>
                  </a:lnTo>
                  <a:lnTo>
                    <a:pt x="877" y="510"/>
                  </a:lnTo>
                  <a:lnTo>
                    <a:pt x="792" y="453"/>
                  </a:lnTo>
                  <a:lnTo>
                    <a:pt x="623" y="340"/>
                  </a:lnTo>
                  <a:lnTo>
                    <a:pt x="453" y="312"/>
                  </a:lnTo>
                  <a:lnTo>
                    <a:pt x="368" y="312"/>
                  </a:lnTo>
                  <a:lnTo>
                    <a:pt x="283" y="340"/>
                  </a:lnTo>
                  <a:lnTo>
                    <a:pt x="198" y="368"/>
                  </a:lnTo>
                  <a:lnTo>
                    <a:pt x="142" y="425"/>
                  </a:lnTo>
                  <a:lnTo>
                    <a:pt x="29" y="566"/>
                  </a:lnTo>
                  <a:lnTo>
                    <a:pt x="0" y="736"/>
                  </a:lnTo>
                  <a:lnTo>
                    <a:pt x="0" y="821"/>
                  </a:lnTo>
                  <a:lnTo>
                    <a:pt x="29" y="906"/>
                  </a:lnTo>
                  <a:lnTo>
                    <a:pt x="57" y="991"/>
                  </a:lnTo>
                  <a:lnTo>
                    <a:pt x="114" y="1075"/>
                  </a:lnTo>
                  <a:lnTo>
                    <a:pt x="227" y="1189"/>
                  </a:lnTo>
                  <a:lnTo>
                    <a:pt x="396" y="1245"/>
                  </a:lnTo>
                  <a:lnTo>
                    <a:pt x="481" y="1245"/>
                  </a:lnTo>
                  <a:lnTo>
                    <a:pt x="566" y="1217"/>
                  </a:lnTo>
                  <a:lnTo>
                    <a:pt x="396" y="1387"/>
                  </a:lnTo>
                  <a:lnTo>
                    <a:pt x="340" y="1471"/>
                  </a:lnTo>
                  <a:lnTo>
                    <a:pt x="255" y="1585"/>
                  </a:lnTo>
                  <a:lnTo>
                    <a:pt x="227" y="1698"/>
                  </a:lnTo>
                  <a:lnTo>
                    <a:pt x="227" y="1811"/>
                  </a:lnTo>
                  <a:lnTo>
                    <a:pt x="227" y="1924"/>
                  </a:lnTo>
                  <a:lnTo>
                    <a:pt x="255" y="2037"/>
                  </a:lnTo>
                  <a:lnTo>
                    <a:pt x="340" y="2150"/>
                  </a:lnTo>
                  <a:lnTo>
                    <a:pt x="453" y="2207"/>
                  </a:lnTo>
                  <a:lnTo>
                    <a:pt x="566" y="2235"/>
                  </a:lnTo>
                  <a:lnTo>
                    <a:pt x="708" y="2235"/>
                  </a:lnTo>
                  <a:lnTo>
                    <a:pt x="821" y="2179"/>
                  </a:lnTo>
                  <a:lnTo>
                    <a:pt x="934" y="2094"/>
                  </a:lnTo>
                  <a:lnTo>
                    <a:pt x="990" y="1981"/>
                  </a:lnTo>
                  <a:lnTo>
                    <a:pt x="1019" y="1867"/>
                  </a:lnTo>
                  <a:lnTo>
                    <a:pt x="1019" y="1924"/>
                  </a:lnTo>
                  <a:lnTo>
                    <a:pt x="1047" y="1981"/>
                  </a:lnTo>
                  <a:lnTo>
                    <a:pt x="1160" y="2094"/>
                  </a:lnTo>
                  <a:lnTo>
                    <a:pt x="1273" y="2179"/>
                  </a:lnTo>
                  <a:lnTo>
                    <a:pt x="1415" y="2207"/>
                  </a:lnTo>
                  <a:lnTo>
                    <a:pt x="1528" y="2235"/>
                  </a:lnTo>
                  <a:lnTo>
                    <a:pt x="1669" y="2207"/>
                  </a:lnTo>
                  <a:lnTo>
                    <a:pt x="1754" y="2122"/>
                  </a:lnTo>
                  <a:lnTo>
                    <a:pt x="1839" y="2009"/>
                  </a:lnTo>
                  <a:lnTo>
                    <a:pt x="1867" y="1896"/>
                  </a:lnTo>
                  <a:lnTo>
                    <a:pt x="1867" y="1811"/>
                  </a:lnTo>
                  <a:lnTo>
                    <a:pt x="1839" y="1698"/>
                  </a:lnTo>
                  <a:lnTo>
                    <a:pt x="1754" y="1641"/>
                  </a:lnTo>
                  <a:lnTo>
                    <a:pt x="1867" y="1669"/>
                  </a:lnTo>
                  <a:lnTo>
                    <a:pt x="1952" y="1698"/>
                  </a:lnTo>
                  <a:lnTo>
                    <a:pt x="2150" y="1698"/>
                  </a:lnTo>
                  <a:lnTo>
                    <a:pt x="2263" y="1669"/>
                  </a:lnTo>
                  <a:lnTo>
                    <a:pt x="2348" y="1613"/>
                  </a:lnTo>
                  <a:lnTo>
                    <a:pt x="2433" y="1556"/>
                  </a:lnTo>
                  <a:lnTo>
                    <a:pt x="2490" y="1471"/>
                  </a:lnTo>
                  <a:lnTo>
                    <a:pt x="2546" y="1387"/>
                  </a:lnTo>
                  <a:lnTo>
                    <a:pt x="2574" y="1302"/>
                  </a:lnTo>
                  <a:lnTo>
                    <a:pt x="2603" y="1189"/>
                  </a:lnTo>
                  <a:lnTo>
                    <a:pt x="2603" y="1104"/>
                  </a:lnTo>
                  <a:lnTo>
                    <a:pt x="2574" y="991"/>
                  </a:lnTo>
                  <a:lnTo>
                    <a:pt x="2546" y="906"/>
                  </a:lnTo>
                  <a:lnTo>
                    <a:pt x="2490" y="821"/>
                  </a:lnTo>
                  <a:lnTo>
                    <a:pt x="2433" y="736"/>
                  </a:lnTo>
                  <a:lnTo>
                    <a:pt x="2348" y="679"/>
                  </a:lnTo>
                  <a:lnTo>
                    <a:pt x="2263" y="623"/>
                  </a:lnTo>
                  <a:lnTo>
                    <a:pt x="2178" y="595"/>
                  </a:lnTo>
                  <a:lnTo>
                    <a:pt x="1980" y="595"/>
                  </a:lnTo>
                  <a:lnTo>
                    <a:pt x="1867" y="623"/>
                  </a:lnTo>
                  <a:lnTo>
                    <a:pt x="1782" y="651"/>
                  </a:lnTo>
                  <a:lnTo>
                    <a:pt x="1698" y="708"/>
                  </a:lnTo>
                  <a:lnTo>
                    <a:pt x="1726" y="651"/>
                  </a:lnTo>
                  <a:lnTo>
                    <a:pt x="1754" y="566"/>
                  </a:lnTo>
                  <a:lnTo>
                    <a:pt x="1782" y="453"/>
                  </a:lnTo>
                  <a:lnTo>
                    <a:pt x="1726" y="312"/>
                  </a:lnTo>
                  <a:lnTo>
                    <a:pt x="1669" y="170"/>
                  </a:lnTo>
                  <a:lnTo>
                    <a:pt x="1556" y="57"/>
                  </a:lnTo>
                  <a:lnTo>
                    <a:pt x="1415" y="29"/>
                  </a:lnTo>
                  <a:lnTo>
                    <a:pt x="1245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40"/>
            <p:cNvSpPr/>
            <p:nvPr/>
          </p:nvSpPr>
          <p:spPr>
            <a:xfrm>
              <a:off x="7219925" y="2292100"/>
              <a:ext cx="19825" cy="20525"/>
            </a:xfrm>
            <a:custGeom>
              <a:avLst/>
              <a:gdLst/>
              <a:ahLst/>
              <a:cxnLst/>
              <a:rect l="l" t="t" r="r" b="b"/>
              <a:pathLst>
                <a:path w="793" h="821" extrusionOk="0">
                  <a:moveTo>
                    <a:pt x="425" y="1"/>
                  </a:moveTo>
                  <a:lnTo>
                    <a:pt x="312" y="29"/>
                  </a:lnTo>
                  <a:lnTo>
                    <a:pt x="283" y="57"/>
                  </a:lnTo>
                  <a:lnTo>
                    <a:pt x="227" y="85"/>
                  </a:lnTo>
                  <a:lnTo>
                    <a:pt x="170" y="85"/>
                  </a:lnTo>
                  <a:lnTo>
                    <a:pt x="170" y="114"/>
                  </a:lnTo>
                  <a:lnTo>
                    <a:pt x="114" y="142"/>
                  </a:lnTo>
                  <a:lnTo>
                    <a:pt x="57" y="199"/>
                  </a:lnTo>
                  <a:lnTo>
                    <a:pt x="29" y="255"/>
                  </a:lnTo>
                  <a:lnTo>
                    <a:pt x="0" y="340"/>
                  </a:lnTo>
                  <a:lnTo>
                    <a:pt x="0" y="425"/>
                  </a:lnTo>
                  <a:lnTo>
                    <a:pt x="0" y="481"/>
                  </a:lnTo>
                  <a:lnTo>
                    <a:pt x="0" y="538"/>
                  </a:lnTo>
                  <a:lnTo>
                    <a:pt x="57" y="623"/>
                  </a:lnTo>
                  <a:lnTo>
                    <a:pt x="114" y="708"/>
                  </a:lnTo>
                  <a:lnTo>
                    <a:pt x="142" y="708"/>
                  </a:lnTo>
                  <a:lnTo>
                    <a:pt x="227" y="764"/>
                  </a:lnTo>
                  <a:lnTo>
                    <a:pt x="255" y="793"/>
                  </a:lnTo>
                  <a:lnTo>
                    <a:pt x="312" y="793"/>
                  </a:lnTo>
                  <a:lnTo>
                    <a:pt x="425" y="821"/>
                  </a:lnTo>
                  <a:lnTo>
                    <a:pt x="538" y="793"/>
                  </a:lnTo>
                  <a:lnTo>
                    <a:pt x="623" y="736"/>
                  </a:lnTo>
                  <a:lnTo>
                    <a:pt x="708" y="679"/>
                  </a:lnTo>
                  <a:lnTo>
                    <a:pt x="708" y="651"/>
                  </a:lnTo>
                  <a:lnTo>
                    <a:pt x="764" y="595"/>
                  </a:lnTo>
                  <a:lnTo>
                    <a:pt x="764" y="566"/>
                  </a:lnTo>
                  <a:lnTo>
                    <a:pt x="792" y="481"/>
                  </a:lnTo>
                  <a:lnTo>
                    <a:pt x="792" y="397"/>
                  </a:lnTo>
                  <a:lnTo>
                    <a:pt x="792" y="368"/>
                  </a:lnTo>
                  <a:lnTo>
                    <a:pt x="792" y="312"/>
                  </a:lnTo>
                  <a:lnTo>
                    <a:pt x="792" y="255"/>
                  </a:lnTo>
                  <a:lnTo>
                    <a:pt x="736" y="170"/>
                  </a:lnTo>
                  <a:lnTo>
                    <a:pt x="736" y="142"/>
                  </a:lnTo>
                  <a:lnTo>
                    <a:pt x="708" y="142"/>
                  </a:lnTo>
                  <a:lnTo>
                    <a:pt x="708" y="114"/>
                  </a:lnTo>
                  <a:lnTo>
                    <a:pt x="679" y="85"/>
                  </a:lnTo>
                  <a:lnTo>
                    <a:pt x="594" y="29"/>
                  </a:lnTo>
                  <a:lnTo>
                    <a:pt x="566" y="29"/>
                  </a:lnTo>
                  <a:lnTo>
                    <a:pt x="510" y="1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40"/>
            <p:cNvSpPr/>
            <p:nvPr/>
          </p:nvSpPr>
          <p:spPr>
            <a:xfrm>
              <a:off x="7253875" y="2316150"/>
              <a:ext cx="55875" cy="64375"/>
            </a:xfrm>
            <a:custGeom>
              <a:avLst/>
              <a:gdLst/>
              <a:ahLst/>
              <a:cxnLst/>
              <a:rect l="l" t="t" r="r" b="b"/>
              <a:pathLst>
                <a:path w="2235" h="2575" extrusionOk="0">
                  <a:moveTo>
                    <a:pt x="1528" y="0"/>
                  </a:moveTo>
                  <a:lnTo>
                    <a:pt x="1443" y="29"/>
                  </a:lnTo>
                  <a:lnTo>
                    <a:pt x="1358" y="57"/>
                  </a:lnTo>
                  <a:lnTo>
                    <a:pt x="1273" y="85"/>
                  </a:lnTo>
                  <a:lnTo>
                    <a:pt x="1160" y="227"/>
                  </a:lnTo>
                  <a:lnTo>
                    <a:pt x="1103" y="368"/>
                  </a:lnTo>
                  <a:lnTo>
                    <a:pt x="1075" y="453"/>
                  </a:lnTo>
                  <a:lnTo>
                    <a:pt x="1075" y="538"/>
                  </a:lnTo>
                  <a:lnTo>
                    <a:pt x="934" y="368"/>
                  </a:lnTo>
                  <a:lnTo>
                    <a:pt x="849" y="283"/>
                  </a:lnTo>
                  <a:lnTo>
                    <a:pt x="764" y="198"/>
                  </a:lnTo>
                  <a:lnTo>
                    <a:pt x="651" y="170"/>
                  </a:lnTo>
                  <a:lnTo>
                    <a:pt x="538" y="142"/>
                  </a:lnTo>
                  <a:lnTo>
                    <a:pt x="424" y="142"/>
                  </a:lnTo>
                  <a:lnTo>
                    <a:pt x="311" y="170"/>
                  </a:lnTo>
                  <a:lnTo>
                    <a:pt x="198" y="227"/>
                  </a:lnTo>
                  <a:lnTo>
                    <a:pt x="113" y="340"/>
                  </a:lnTo>
                  <a:lnTo>
                    <a:pt x="57" y="453"/>
                  </a:lnTo>
                  <a:lnTo>
                    <a:pt x="57" y="594"/>
                  </a:lnTo>
                  <a:lnTo>
                    <a:pt x="85" y="707"/>
                  </a:lnTo>
                  <a:lnTo>
                    <a:pt x="170" y="821"/>
                  </a:lnTo>
                  <a:lnTo>
                    <a:pt x="283" y="905"/>
                  </a:lnTo>
                  <a:lnTo>
                    <a:pt x="424" y="934"/>
                  </a:lnTo>
                  <a:lnTo>
                    <a:pt x="340" y="934"/>
                  </a:lnTo>
                  <a:lnTo>
                    <a:pt x="283" y="962"/>
                  </a:lnTo>
                  <a:lnTo>
                    <a:pt x="170" y="1047"/>
                  </a:lnTo>
                  <a:lnTo>
                    <a:pt x="85" y="1160"/>
                  </a:lnTo>
                  <a:lnTo>
                    <a:pt x="28" y="1302"/>
                  </a:lnTo>
                  <a:lnTo>
                    <a:pt x="0" y="1415"/>
                  </a:lnTo>
                  <a:lnTo>
                    <a:pt x="28" y="1528"/>
                  </a:lnTo>
                  <a:lnTo>
                    <a:pt x="85" y="1641"/>
                  </a:lnTo>
                  <a:lnTo>
                    <a:pt x="170" y="1726"/>
                  </a:lnTo>
                  <a:lnTo>
                    <a:pt x="283" y="1782"/>
                  </a:lnTo>
                  <a:lnTo>
                    <a:pt x="481" y="1782"/>
                  </a:lnTo>
                  <a:lnTo>
                    <a:pt x="566" y="1698"/>
                  </a:lnTo>
                  <a:lnTo>
                    <a:pt x="566" y="1698"/>
                  </a:lnTo>
                  <a:lnTo>
                    <a:pt x="509" y="1782"/>
                  </a:lnTo>
                  <a:lnTo>
                    <a:pt x="481" y="1867"/>
                  </a:lnTo>
                  <a:lnTo>
                    <a:pt x="481" y="1980"/>
                  </a:lnTo>
                  <a:lnTo>
                    <a:pt x="481" y="2094"/>
                  </a:lnTo>
                  <a:lnTo>
                    <a:pt x="509" y="2178"/>
                  </a:lnTo>
                  <a:lnTo>
                    <a:pt x="538" y="2263"/>
                  </a:lnTo>
                  <a:lnTo>
                    <a:pt x="594" y="2348"/>
                  </a:lnTo>
                  <a:lnTo>
                    <a:pt x="651" y="2433"/>
                  </a:lnTo>
                  <a:lnTo>
                    <a:pt x="736" y="2490"/>
                  </a:lnTo>
                  <a:lnTo>
                    <a:pt x="820" y="2546"/>
                  </a:lnTo>
                  <a:lnTo>
                    <a:pt x="934" y="2574"/>
                  </a:lnTo>
                  <a:lnTo>
                    <a:pt x="1132" y="2574"/>
                  </a:lnTo>
                  <a:lnTo>
                    <a:pt x="1216" y="2546"/>
                  </a:lnTo>
                  <a:lnTo>
                    <a:pt x="1330" y="2490"/>
                  </a:lnTo>
                  <a:lnTo>
                    <a:pt x="1386" y="2433"/>
                  </a:lnTo>
                  <a:lnTo>
                    <a:pt x="1471" y="2376"/>
                  </a:lnTo>
                  <a:lnTo>
                    <a:pt x="1528" y="2292"/>
                  </a:lnTo>
                  <a:lnTo>
                    <a:pt x="1556" y="2207"/>
                  </a:lnTo>
                  <a:lnTo>
                    <a:pt x="1584" y="2094"/>
                  </a:lnTo>
                  <a:lnTo>
                    <a:pt x="1584" y="1980"/>
                  </a:lnTo>
                  <a:lnTo>
                    <a:pt x="1584" y="1896"/>
                  </a:lnTo>
                  <a:lnTo>
                    <a:pt x="1556" y="1811"/>
                  </a:lnTo>
                  <a:lnTo>
                    <a:pt x="1499" y="1698"/>
                  </a:lnTo>
                  <a:lnTo>
                    <a:pt x="1556" y="1754"/>
                  </a:lnTo>
                  <a:lnTo>
                    <a:pt x="1612" y="1782"/>
                  </a:lnTo>
                  <a:lnTo>
                    <a:pt x="1754" y="1811"/>
                  </a:lnTo>
                  <a:lnTo>
                    <a:pt x="1895" y="1782"/>
                  </a:lnTo>
                  <a:lnTo>
                    <a:pt x="2037" y="1726"/>
                  </a:lnTo>
                  <a:lnTo>
                    <a:pt x="2150" y="1613"/>
                  </a:lnTo>
                  <a:lnTo>
                    <a:pt x="2207" y="1500"/>
                  </a:lnTo>
                  <a:lnTo>
                    <a:pt x="2235" y="1330"/>
                  </a:lnTo>
                  <a:lnTo>
                    <a:pt x="2207" y="1188"/>
                  </a:lnTo>
                  <a:lnTo>
                    <a:pt x="2122" y="1075"/>
                  </a:lnTo>
                  <a:lnTo>
                    <a:pt x="1980" y="990"/>
                  </a:lnTo>
                  <a:lnTo>
                    <a:pt x="1839" y="934"/>
                  </a:lnTo>
                  <a:lnTo>
                    <a:pt x="1697" y="962"/>
                  </a:lnTo>
                  <a:lnTo>
                    <a:pt x="1697" y="962"/>
                  </a:lnTo>
                  <a:lnTo>
                    <a:pt x="1782" y="905"/>
                  </a:lnTo>
                  <a:lnTo>
                    <a:pt x="1839" y="849"/>
                  </a:lnTo>
                  <a:lnTo>
                    <a:pt x="1952" y="679"/>
                  </a:lnTo>
                  <a:lnTo>
                    <a:pt x="2009" y="509"/>
                  </a:lnTo>
                  <a:lnTo>
                    <a:pt x="2009" y="425"/>
                  </a:lnTo>
                  <a:lnTo>
                    <a:pt x="2009" y="340"/>
                  </a:lnTo>
                  <a:lnTo>
                    <a:pt x="1952" y="255"/>
                  </a:lnTo>
                  <a:lnTo>
                    <a:pt x="1924" y="170"/>
                  </a:lnTo>
                  <a:lnTo>
                    <a:pt x="1782" y="85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40"/>
            <p:cNvSpPr/>
            <p:nvPr/>
          </p:nvSpPr>
          <p:spPr>
            <a:xfrm>
              <a:off x="7270125" y="2335250"/>
              <a:ext cx="20550" cy="20525"/>
            </a:xfrm>
            <a:custGeom>
              <a:avLst/>
              <a:gdLst/>
              <a:ahLst/>
              <a:cxnLst/>
              <a:rect l="l" t="t" r="r" b="b"/>
              <a:pathLst>
                <a:path w="822" h="821" extrusionOk="0">
                  <a:moveTo>
                    <a:pt x="312" y="0"/>
                  </a:moveTo>
                  <a:lnTo>
                    <a:pt x="227" y="28"/>
                  </a:lnTo>
                  <a:lnTo>
                    <a:pt x="199" y="57"/>
                  </a:lnTo>
                  <a:lnTo>
                    <a:pt x="142" y="85"/>
                  </a:lnTo>
                  <a:lnTo>
                    <a:pt x="114" y="113"/>
                  </a:lnTo>
                  <a:lnTo>
                    <a:pt x="57" y="198"/>
                  </a:lnTo>
                  <a:lnTo>
                    <a:pt x="29" y="226"/>
                  </a:lnTo>
                  <a:lnTo>
                    <a:pt x="29" y="283"/>
                  </a:lnTo>
                  <a:lnTo>
                    <a:pt x="1" y="368"/>
                  </a:lnTo>
                  <a:lnTo>
                    <a:pt x="1" y="396"/>
                  </a:lnTo>
                  <a:lnTo>
                    <a:pt x="1" y="481"/>
                  </a:lnTo>
                  <a:lnTo>
                    <a:pt x="57" y="594"/>
                  </a:lnTo>
                  <a:lnTo>
                    <a:pt x="114" y="679"/>
                  </a:lnTo>
                  <a:lnTo>
                    <a:pt x="199" y="736"/>
                  </a:lnTo>
                  <a:lnTo>
                    <a:pt x="199" y="764"/>
                  </a:lnTo>
                  <a:lnTo>
                    <a:pt x="312" y="792"/>
                  </a:lnTo>
                  <a:lnTo>
                    <a:pt x="397" y="792"/>
                  </a:lnTo>
                  <a:lnTo>
                    <a:pt x="397" y="820"/>
                  </a:lnTo>
                  <a:lnTo>
                    <a:pt x="453" y="792"/>
                  </a:lnTo>
                  <a:lnTo>
                    <a:pt x="510" y="792"/>
                  </a:lnTo>
                  <a:lnTo>
                    <a:pt x="595" y="764"/>
                  </a:lnTo>
                  <a:lnTo>
                    <a:pt x="623" y="736"/>
                  </a:lnTo>
                  <a:lnTo>
                    <a:pt x="651" y="736"/>
                  </a:lnTo>
                  <a:lnTo>
                    <a:pt x="708" y="707"/>
                  </a:lnTo>
                  <a:lnTo>
                    <a:pt x="736" y="622"/>
                  </a:lnTo>
                  <a:lnTo>
                    <a:pt x="764" y="622"/>
                  </a:lnTo>
                  <a:lnTo>
                    <a:pt x="764" y="594"/>
                  </a:lnTo>
                  <a:lnTo>
                    <a:pt x="793" y="538"/>
                  </a:lnTo>
                  <a:lnTo>
                    <a:pt x="793" y="509"/>
                  </a:lnTo>
                  <a:lnTo>
                    <a:pt x="821" y="453"/>
                  </a:lnTo>
                  <a:lnTo>
                    <a:pt x="793" y="339"/>
                  </a:lnTo>
                  <a:lnTo>
                    <a:pt x="764" y="311"/>
                  </a:lnTo>
                  <a:lnTo>
                    <a:pt x="764" y="255"/>
                  </a:lnTo>
                  <a:lnTo>
                    <a:pt x="736" y="226"/>
                  </a:lnTo>
                  <a:lnTo>
                    <a:pt x="736" y="198"/>
                  </a:lnTo>
                  <a:lnTo>
                    <a:pt x="680" y="141"/>
                  </a:lnTo>
                  <a:lnTo>
                    <a:pt x="651" y="85"/>
                  </a:lnTo>
                  <a:lnTo>
                    <a:pt x="566" y="28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40"/>
            <p:cNvSpPr/>
            <p:nvPr/>
          </p:nvSpPr>
          <p:spPr>
            <a:xfrm>
              <a:off x="7316100" y="2357875"/>
              <a:ext cx="65775" cy="57300"/>
            </a:xfrm>
            <a:custGeom>
              <a:avLst/>
              <a:gdLst/>
              <a:ahLst/>
              <a:cxnLst/>
              <a:rect l="l" t="t" r="r" b="b"/>
              <a:pathLst>
                <a:path w="2631" h="2292" extrusionOk="0">
                  <a:moveTo>
                    <a:pt x="1924" y="0"/>
                  </a:moveTo>
                  <a:lnTo>
                    <a:pt x="1782" y="29"/>
                  </a:lnTo>
                  <a:lnTo>
                    <a:pt x="1669" y="85"/>
                  </a:lnTo>
                  <a:lnTo>
                    <a:pt x="1584" y="170"/>
                  </a:lnTo>
                  <a:lnTo>
                    <a:pt x="1528" y="311"/>
                  </a:lnTo>
                  <a:lnTo>
                    <a:pt x="1500" y="425"/>
                  </a:lnTo>
                  <a:lnTo>
                    <a:pt x="1500" y="368"/>
                  </a:lnTo>
                  <a:lnTo>
                    <a:pt x="1471" y="311"/>
                  </a:lnTo>
                  <a:lnTo>
                    <a:pt x="1358" y="227"/>
                  </a:lnTo>
                  <a:lnTo>
                    <a:pt x="1217" y="142"/>
                  </a:lnTo>
                  <a:lnTo>
                    <a:pt x="1075" y="113"/>
                  </a:lnTo>
                  <a:lnTo>
                    <a:pt x="962" y="113"/>
                  </a:lnTo>
                  <a:lnTo>
                    <a:pt x="849" y="170"/>
                  </a:lnTo>
                  <a:lnTo>
                    <a:pt x="736" y="255"/>
                  </a:lnTo>
                  <a:lnTo>
                    <a:pt x="679" y="340"/>
                  </a:lnTo>
                  <a:lnTo>
                    <a:pt x="651" y="481"/>
                  </a:lnTo>
                  <a:lnTo>
                    <a:pt x="651" y="566"/>
                  </a:lnTo>
                  <a:lnTo>
                    <a:pt x="708" y="651"/>
                  </a:lnTo>
                  <a:lnTo>
                    <a:pt x="792" y="736"/>
                  </a:lnTo>
                  <a:lnTo>
                    <a:pt x="708" y="707"/>
                  </a:lnTo>
                  <a:lnTo>
                    <a:pt x="594" y="679"/>
                  </a:lnTo>
                  <a:lnTo>
                    <a:pt x="481" y="679"/>
                  </a:lnTo>
                  <a:lnTo>
                    <a:pt x="396" y="707"/>
                  </a:lnTo>
                  <a:lnTo>
                    <a:pt x="312" y="736"/>
                  </a:lnTo>
                  <a:lnTo>
                    <a:pt x="227" y="792"/>
                  </a:lnTo>
                  <a:lnTo>
                    <a:pt x="142" y="877"/>
                  </a:lnTo>
                  <a:lnTo>
                    <a:pt x="85" y="962"/>
                  </a:lnTo>
                  <a:lnTo>
                    <a:pt x="29" y="1047"/>
                  </a:lnTo>
                  <a:lnTo>
                    <a:pt x="0" y="1132"/>
                  </a:lnTo>
                  <a:lnTo>
                    <a:pt x="0" y="1245"/>
                  </a:lnTo>
                  <a:lnTo>
                    <a:pt x="0" y="1330"/>
                  </a:lnTo>
                  <a:lnTo>
                    <a:pt x="29" y="1443"/>
                  </a:lnTo>
                  <a:lnTo>
                    <a:pt x="85" y="1528"/>
                  </a:lnTo>
                  <a:lnTo>
                    <a:pt x="142" y="1613"/>
                  </a:lnTo>
                  <a:lnTo>
                    <a:pt x="198" y="1669"/>
                  </a:lnTo>
                  <a:lnTo>
                    <a:pt x="283" y="1726"/>
                  </a:lnTo>
                  <a:lnTo>
                    <a:pt x="396" y="1782"/>
                  </a:lnTo>
                  <a:lnTo>
                    <a:pt x="481" y="1782"/>
                  </a:lnTo>
                  <a:lnTo>
                    <a:pt x="594" y="1811"/>
                  </a:lnTo>
                  <a:lnTo>
                    <a:pt x="679" y="1782"/>
                  </a:lnTo>
                  <a:lnTo>
                    <a:pt x="792" y="1754"/>
                  </a:lnTo>
                  <a:lnTo>
                    <a:pt x="877" y="1697"/>
                  </a:lnTo>
                  <a:lnTo>
                    <a:pt x="962" y="1641"/>
                  </a:lnTo>
                  <a:lnTo>
                    <a:pt x="906" y="1726"/>
                  </a:lnTo>
                  <a:lnTo>
                    <a:pt x="906" y="1782"/>
                  </a:lnTo>
                  <a:lnTo>
                    <a:pt x="906" y="1924"/>
                  </a:lnTo>
                  <a:lnTo>
                    <a:pt x="934" y="2065"/>
                  </a:lnTo>
                  <a:lnTo>
                    <a:pt x="1047" y="2178"/>
                  </a:lnTo>
                  <a:lnTo>
                    <a:pt x="1160" y="2263"/>
                  </a:lnTo>
                  <a:lnTo>
                    <a:pt x="1302" y="2291"/>
                  </a:lnTo>
                  <a:lnTo>
                    <a:pt x="1443" y="2291"/>
                  </a:lnTo>
                  <a:lnTo>
                    <a:pt x="1584" y="2235"/>
                  </a:lnTo>
                  <a:lnTo>
                    <a:pt x="1698" y="2122"/>
                  </a:lnTo>
                  <a:lnTo>
                    <a:pt x="1754" y="1980"/>
                  </a:lnTo>
                  <a:lnTo>
                    <a:pt x="1782" y="1839"/>
                  </a:lnTo>
                  <a:lnTo>
                    <a:pt x="1726" y="1697"/>
                  </a:lnTo>
                  <a:lnTo>
                    <a:pt x="1782" y="1754"/>
                  </a:lnTo>
                  <a:lnTo>
                    <a:pt x="1867" y="1839"/>
                  </a:lnTo>
                  <a:lnTo>
                    <a:pt x="2037" y="1895"/>
                  </a:lnTo>
                  <a:lnTo>
                    <a:pt x="2235" y="1924"/>
                  </a:lnTo>
                  <a:lnTo>
                    <a:pt x="2320" y="1924"/>
                  </a:lnTo>
                  <a:lnTo>
                    <a:pt x="2405" y="1867"/>
                  </a:lnTo>
                  <a:lnTo>
                    <a:pt x="2461" y="1839"/>
                  </a:lnTo>
                  <a:lnTo>
                    <a:pt x="2518" y="1754"/>
                  </a:lnTo>
                  <a:lnTo>
                    <a:pt x="2603" y="1613"/>
                  </a:lnTo>
                  <a:lnTo>
                    <a:pt x="2631" y="1443"/>
                  </a:lnTo>
                  <a:lnTo>
                    <a:pt x="2631" y="1358"/>
                  </a:lnTo>
                  <a:lnTo>
                    <a:pt x="2603" y="1273"/>
                  </a:lnTo>
                  <a:lnTo>
                    <a:pt x="2546" y="1188"/>
                  </a:lnTo>
                  <a:lnTo>
                    <a:pt x="2490" y="1132"/>
                  </a:lnTo>
                  <a:lnTo>
                    <a:pt x="2348" y="1047"/>
                  </a:lnTo>
                  <a:lnTo>
                    <a:pt x="2178" y="990"/>
                  </a:lnTo>
                  <a:lnTo>
                    <a:pt x="2094" y="990"/>
                  </a:lnTo>
                  <a:lnTo>
                    <a:pt x="2009" y="1019"/>
                  </a:lnTo>
                  <a:lnTo>
                    <a:pt x="2178" y="849"/>
                  </a:lnTo>
                  <a:lnTo>
                    <a:pt x="2235" y="736"/>
                  </a:lnTo>
                  <a:lnTo>
                    <a:pt x="2292" y="651"/>
                  </a:lnTo>
                  <a:lnTo>
                    <a:pt x="2320" y="538"/>
                  </a:lnTo>
                  <a:lnTo>
                    <a:pt x="2320" y="425"/>
                  </a:lnTo>
                  <a:lnTo>
                    <a:pt x="2292" y="311"/>
                  </a:lnTo>
                  <a:lnTo>
                    <a:pt x="2263" y="198"/>
                  </a:lnTo>
                  <a:lnTo>
                    <a:pt x="2150" y="85"/>
                  </a:lnTo>
                  <a:lnTo>
                    <a:pt x="2037" y="29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40"/>
            <p:cNvSpPr/>
            <p:nvPr/>
          </p:nvSpPr>
          <p:spPr>
            <a:xfrm>
              <a:off x="7340850" y="2375550"/>
              <a:ext cx="20525" cy="20525"/>
            </a:xfrm>
            <a:custGeom>
              <a:avLst/>
              <a:gdLst/>
              <a:ahLst/>
              <a:cxnLst/>
              <a:rect l="l" t="t" r="r" b="b"/>
              <a:pathLst>
                <a:path w="821" h="821" extrusionOk="0">
                  <a:moveTo>
                    <a:pt x="340" y="0"/>
                  </a:moveTo>
                  <a:lnTo>
                    <a:pt x="255" y="29"/>
                  </a:lnTo>
                  <a:lnTo>
                    <a:pt x="170" y="85"/>
                  </a:lnTo>
                  <a:lnTo>
                    <a:pt x="142" y="85"/>
                  </a:lnTo>
                  <a:lnTo>
                    <a:pt x="85" y="170"/>
                  </a:lnTo>
                  <a:lnTo>
                    <a:pt x="29" y="255"/>
                  </a:lnTo>
                  <a:lnTo>
                    <a:pt x="29" y="283"/>
                  </a:lnTo>
                  <a:lnTo>
                    <a:pt x="0" y="368"/>
                  </a:lnTo>
                  <a:lnTo>
                    <a:pt x="0" y="453"/>
                  </a:lnTo>
                  <a:lnTo>
                    <a:pt x="0" y="481"/>
                  </a:lnTo>
                  <a:lnTo>
                    <a:pt x="29" y="538"/>
                  </a:lnTo>
                  <a:lnTo>
                    <a:pt x="57" y="594"/>
                  </a:lnTo>
                  <a:lnTo>
                    <a:pt x="85" y="651"/>
                  </a:lnTo>
                  <a:lnTo>
                    <a:pt x="114" y="679"/>
                  </a:lnTo>
                  <a:lnTo>
                    <a:pt x="142" y="708"/>
                  </a:lnTo>
                  <a:lnTo>
                    <a:pt x="170" y="736"/>
                  </a:lnTo>
                  <a:lnTo>
                    <a:pt x="255" y="792"/>
                  </a:lnTo>
                  <a:lnTo>
                    <a:pt x="283" y="792"/>
                  </a:lnTo>
                  <a:lnTo>
                    <a:pt x="340" y="821"/>
                  </a:lnTo>
                  <a:lnTo>
                    <a:pt x="425" y="821"/>
                  </a:lnTo>
                  <a:lnTo>
                    <a:pt x="538" y="764"/>
                  </a:lnTo>
                  <a:lnTo>
                    <a:pt x="566" y="736"/>
                  </a:lnTo>
                  <a:lnTo>
                    <a:pt x="623" y="708"/>
                  </a:lnTo>
                  <a:lnTo>
                    <a:pt x="651" y="679"/>
                  </a:lnTo>
                  <a:lnTo>
                    <a:pt x="708" y="623"/>
                  </a:lnTo>
                  <a:lnTo>
                    <a:pt x="764" y="566"/>
                  </a:lnTo>
                  <a:lnTo>
                    <a:pt x="792" y="510"/>
                  </a:lnTo>
                  <a:lnTo>
                    <a:pt x="821" y="425"/>
                  </a:lnTo>
                  <a:lnTo>
                    <a:pt x="821" y="340"/>
                  </a:lnTo>
                  <a:lnTo>
                    <a:pt x="792" y="283"/>
                  </a:lnTo>
                  <a:lnTo>
                    <a:pt x="792" y="227"/>
                  </a:lnTo>
                  <a:lnTo>
                    <a:pt x="736" y="170"/>
                  </a:lnTo>
                  <a:lnTo>
                    <a:pt x="736" y="142"/>
                  </a:lnTo>
                  <a:lnTo>
                    <a:pt x="651" y="85"/>
                  </a:lnTo>
                  <a:lnTo>
                    <a:pt x="651" y="57"/>
                  </a:lnTo>
                  <a:lnTo>
                    <a:pt x="566" y="29"/>
                  </a:lnTo>
                  <a:lnTo>
                    <a:pt x="538" y="2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40"/>
            <p:cNvSpPr/>
            <p:nvPr/>
          </p:nvSpPr>
          <p:spPr>
            <a:xfrm>
              <a:off x="7321750" y="2420800"/>
              <a:ext cx="43175" cy="49525"/>
            </a:xfrm>
            <a:custGeom>
              <a:avLst/>
              <a:gdLst/>
              <a:ahLst/>
              <a:cxnLst/>
              <a:rect l="l" t="t" r="r" b="b"/>
              <a:pathLst>
                <a:path w="1727" h="1981" extrusionOk="0">
                  <a:moveTo>
                    <a:pt x="906" y="1"/>
                  </a:moveTo>
                  <a:lnTo>
                    <a:pt x="764" y="29"/>
                  </a:lnTo>
                  <a:lnTo>
                    <a:pt x="623" y="86"/>
                  </a:lnTo>
                  <a:lnTo>
                    <a:pt x="538" y="227"/>
                  </a:lnTo>
                  <a:lnTo>
                    <a:pt x="482" y="368"/>
                  </a:lnTo>
                  <a:lnTo>
                    <a:pt x="482" y="538"/>
                  </a:lnTo>
                  <a:lnTo>
                    <a:pt x="566" y="680"/>
                  </a:lnTo>
                  <a:lnTo>
                    <a:pt x="453" y="595"/>
                  </a:lnTo>
                  <a:lnTo>
                    <a:pt x="368" y="595"/>
                  </a:lnTo>
                  <a:lnTo>
                    <a:pt x="255" y="623"/>
                  </a:lnTo>
                  <a:lnTo>
                    <a:pt x="142" y="680"/>
                  </a:lnTo>
                  <a:lnTo>
                    <a:pt x="57" y="736"/>
                  </a:lnTo>
                  <a:lnTo>
                    <a:pt x="1" y="849"/>
                  </a:lnTo>
                  <a:lnTo>
                    <a:pt x="1" y="962"/>
                  </a:lnTo>
                  <a:lnTo>
                    <a:pt x="29" y="1076"/>
                  </a:lnTo>
                  <a:lnTo>
                    <a:pt x="114" y="1160"/>
                  </a:lnTo>
                  <a:lnTo>
                    <a:pt x="199" y="1245"/>
                  </a:lnTo>
                  <a:lnTo>
                    <a:pt x="312" y="1274"/>
                  </a:lnTo>
                  <a:lnTo>
                    <a:pt x="425" y="1245"/>
                  </a:lnTo>
                  <a:lnTo>
                    <a:pt x="312" y="1330"/>
                  </a:lnTo>
                  <a:lnTo>
                    <a:pt x="227" y="1472"/>
                  </a:lnTo>
                  <a:lnTo>
                    <a:pt x="199" y="1613"/>
                  </a:lnTo>
                  <a:lnTo>
                    <a:pt x="199" y="1754"/>
                  </a:lnTo>
                  <a:lnTo>
                    <a:pt x="284" y="1868"/>
                  </a:lnTo>
                  <a:lnTo>
                    <a:pt x="368" y="1924"/>
                  </a:lnTo>
                  <a:lnTo>
                    <a:pt x="510" y="1981"/>
                  </a:lnTo>
                  <a:lnTo>
                    <a:pt x="651" y="1981"/>
                  </a:lnTo>
                  <a:lnTo>
                    <a:pt x="764" y="1924"/>
                  </a:lnTo>
                  <a:lnTo>
                    <a:pt x="849" y="1811"/>
                  </a:lnTo>
                  <a:lnTo>
                    <a:pt x="906" y="1698"/>
                  </a:lnTo>
                  <a:lnTo>
                    <a:pt x="906" y="1556"/>
                  </a:lnTo>
                  <a:lnTo>
                    <a:pt x="1019" y="1698"/>
                  </a:lnTo>
                  <a:lnTo>
                    <a:pt x="1104" y="1754"/>
                  </a:lnTo>
                  <a:lnTo>
                    <a:pt x="1160" y="1811"/>
                  </a:lnTo>
                  <a:lnTo>
                    <a:pt x="1245" y="1839"/>
                  </a:lnTo>
                  <a:lnTo>
                    <a:pt x="1330" y="1868"/>
                  </a:lnTo>
                  <a:lnTo>
                    <a:pt x="1415" y="1868"/>
                  </a:lnTo>
                  <a:lnTo>
                    <a:pt x="1500" y="1839"/>
                  </a:lnTo>
                  <a:lnTo>
                    <a:pt x="1613" y="1783"/>
                  </a:lnTo>
                  <a:lnTo>
                    <a:pt x="1670" y="1698"/>
                  </a:lnTo>
                  <a:lnTo>
                    <a:pt x="1698" y="1613"/>
                  </a:lnTo>
                  <a:lnTo>
                    <a:pt x="1698" y="1500"/>
                  </a:lnTo>
                  <a:lnTo>
                    <a:pt x="1670" y="1387"/>
                  </a:lnTo>
                  <a:lnTo>
                    <a:pt x="1613" y="1330"/>
                  </a:lnTo>
                  <a:lnTo>
                    <a:pt x="1528" y="1274"/>
                  </a:lnTo>
                  <a:lnTo>
                    <a:pt x="1415" y="1245"/>
                  </a:lnTo>
                  <a:lnTo>
                    <a:pt x="1472" y="1245"/>
                  </a:lnTo>
                  <a:lnTo>
                    <a:pt x="1500" y="1217"/>
                  </a:lnTo>
                  <a:lnTo>
                    <a:pt x="1585" y="1160"/>
                  </a:lnTo>
                  <a:lnTo>
                    <a:pt x="1670" y="1047"/>
                  </a:lnTo>
                  <a:lnTo>
                    <a:pt x="1726" y="962"/>
                  </a:lnTo>
                  <a:lnTo>
                    <a:pt x="1726" y="849"/>
                  </a:lnTo>
                  <a:lnTo>
                    <a:pt x="1698" y="764"/>
                  </a:lnTo>
                  <a:lnTo>
                    <a:pt x="1670" y="680"/>
                  </a:lnTo>
                  <a:lnTo>
                    <a:pt x="1585" y="623"/>
                  </a:lnTo>
                  <a:lnTo>
                    <a:pt x="1500" y="595"/>
                  </a:lnTo>
                  <a:lnTo>
                    <a:pt x="1415" y="566"/>
                  </a:lnTo>
                  <a:lnTo>
                    <a:pt x="1330" y="595"/>
                  </a:lnTo>
                  <a:lnTo>
                    <a:pt x="1274" y="651"/>
                  </a:lnTo>
                  <a:lnTo>
                    <a:pt x="1330" y="510"/>
                  </a:lnTo>
                  <a:lnTo>
                    <a:pt x="1330" y="368"/>
                  </a:lnTo>
                  <a:lnTo>
                    <a:pt x="1302" y="199"/>
                  </a:lnTo>
                  <a:lnTo>
                    <a:pt x="1189" y="86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40"/>
            <p:cNvSpPr/>
            <p:nvPr/>
          </p:nvSpPr>
          <p:spPr>
            <a:xfrm>
              <a:off x="7336600" y="2439900"/>
              <a:ext cx="15575" cy="15575"/>
            </a:xfrm>
            <a:custGeom>
              <a:avLst/>
              <a:gdLst/>
              <a:ahLst/>
              <a:cxnLst/>
              <a:rect l="l" t="t" r="r" b="b"/>
              <a:pathLst>
                <a:path w="623" h="623" extrusionOk="0">
                  <a:moveTo>
                    <a:pt x="227" y="0"/>
                  </a:moveTo>
                  <a:lnTo>
                    <a:pt x="170" y="29"/>
                  </a:lnTo>
                  <a:lnTo>
                    <a:pt x="142" y="57"/>
                  </a:lnTo>
                  <a:lnTo>
                    <a:pt x="114" y="57"/>
                  </a:lnTo>
                  <a:lnTo>
                    <a:pt x="86" y="85"/>
                  </a:lnTo>
                  <a:lnTo>
                    <a:pt x="57" y="142"/>
                  </a:lnTo>
                  <a:lnTo>
                    <a:pt x="29" y="170"/>
                  </a:lnTo>
                  <a:lnTo>
                    <a:pt x="29" y="227"/>
                  </a:lnTo>
                  <a:lnTo>
                    <a:pt x="1" y="227"/>
                  </a:lnTo>
                  <a:lnTo>
                    <a:pt x="1" y="283"/>
                  </a:lnTo>
                  <a:lnTo>
                    <a:pt x="29" y="368"/>
                  </a:lnTo>
                  <a:lnTo>
                    <a:pt x="29" y="396"/>
                  </a:lnTo>
                  <a:lnTo>
                    <a:pt x="57" y="425"/>
                  </a:lnTo>
                  <a:lnTo>
                    <a:pt x="57" y="453"/>
                  </a:lnTo>
                  <a:lnTo>
                    <a:pt x="86" y="453"/>
                  </a:lnTo>
                  <a:lnTo>
                    <a:pt x="86" y="481"/>
                  </a:lnTo>
                  <a:lnTo>
                    <a:pt x="114" y="510"/>
                  </a:lnTo>
                  <a:lnTo>
                    <a:pt x="142" y="566"/>
                  </a:lnTo>
                  <a:lnTo>
                    <a:pt x="199" y="594"/>
                  </a:lnTo>
                  <a:lnTo>
                    <a:pt x="312" y="623"/>
                  </a:lnTo>
                  <a:lnTo>
                    <a:pt x="397" y="623"/>
                  </a:lnTo>
                  <a:lnTo>
                    <a:pt x="482" y="594"/>
                  </a:lnTo>
                  <a:lnTo>
                    <a:pt x="538" y="538"/>
                  </a:lnTo>
                  <a:lnTo>
                    <a:pt x="595" y="481"/>
                  </a:lnTo>
                  <a:lnTo>
                    <a:pt x="595" y="453"/>
                  </a:lnTo>
                  <a:lnTo>
                    <a:pt x="595" y="425"/>
                  </a:lnTo>
                  <a:lnTo>
                    <a:pt x="623" y="396"/>
                  </a:lnTo>
                  <a:lnTo>
                    <a:pt x="623" y="312"/>
                  </a:lnTo>
                  <a:lnTo>
                    <a:pt x="623" y="227"/>
                  </a:lnTo>
                  <a:lnTo>
                    <a:pt x="595" y="170"/>
                  </a:lnTo>
                  <a:lnTo>
                    <a:pt x="595" y="142"/>
                  </a:lnTo>
                  <a:lnTo>
                    <a:pt x="538" y="85"/>
                  </a:lnTo>
                  <a:lnTo>
                    <a:pt x="482" y="57"/>
                  </a:lnTo>
                  <a:lnTo>
                    <a:pt x="453" y="29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40"/>
            <p:cNvSpPr/>
            <p:nvPr/>
          </p:nvSpPr>
          <p:spPr>
            <a:xfrm>
              <a:off x="6876950" y="1966100"/>
              <a:ext cx="103275" cy="737600"/>
            </a:xfrm>
            <a:custGeom>
              <a:avLst/>
              <a:gdLst/>
              <a:ahLst/>
              <a:cxnLst/>
              <a:rect l="l" t="t" r="r" b="b"/>
              <a:pathLst>
                <a:path w="4131" h="29504" extrusionOk="0">
                  <a:moveTo>
                    <a:pt x="4130" y="1"/>
                  </a:moveTo>
                  <a:lnTo>
                    <a:pt x="3678" y="821"/>
                  </a:lnTo>
                  <a:lnTo>
                    <a:pt x="3225" y="1698"/>
                  </a:lnTo>
                  <a:lnTo>
                    <a:pt x="2829" y="2546"/>
                  </a:lnTo>
                  <a:lnTo>
                    <a:pt x="2433" y="3423"/>
                  </a:lnTo>
                  <a:lnTo>
                    <a:pt x="2065" y="4328"/>
                  </a:lnTo>
                  <a:lnTo>
                    <a:pt x="1754" y="5234"/>
                  </a:lnTo>
                  <a:lnTo>
                    <a:pt x="1443" y="6139"/>
                  </a:lnTo>
                  <a:lnTo>
                    <a:pt x="1189" y="7044"/>
                  </a:lnTo>
                  <a:lnTo>
                    <a:pt x="934" y="7977"/>
                  </a:lnTo>
                  <a:lnTo>
                    <a:pt x="708" y="8911"/>
                  </a:lnTo>
                  <a:lnTo>
                    <a:pt x="538" y="9844"/>
                  </a:lnTo>
                  <a:lnTo>
                    <a:pt x="368" y="10806"/>
                  </a:lnTo>
                  <a:lnTo>
                    <a:pt x="227" y="11768"/>
                  </a:lnTo>
                  <a:lnTo>
                    <a:pt x="142" y="12701"/>
                  </a:lnTo>
                  <a:lnTo>
                    <a:pt x="57" y="13663"/>
                  </a:lnTo>
                  <a:lnTo>
                    <a:pt x="29" y="14625"/>
                  </a:lnTo>
                  <a:lnTo>
                    <a:pt x="0" y="15586"/>
                  </a:lnTo>
                  <a:lnTo>
                    <a:pt x="0" y="16548"/>
                  </a:lnTo>
                  <a:lnTo>
                    <a:pt x="57" y="17510"/>
                  </a:lnTo>
                  <a:lnTo>
                    <a:pt x="114" y="18472"/>
                  </a:lnTo>
                  <a:lnTo>
                    <a:pt x="198" y="19405"/>
                  </a:lnTo>
                  <a:lnTo>
                    <a:pt x="340" y="20367"/>
                  </a:lnTo>
                  <a:lnTo>
                    <a:pt x="481" y="21328"/>
                  </a:lnTo>
                  <a:lnTo>
                    <a:pt x="651" y="22262"/>
                  </a:lnTo>
                  <a:lnTo>
                    <a:pt x="877" y="23195"/>
                  </a:lnTo>
                  <a:lnTo>
                    <a:pt x="1104" y="24129"/>
                  </a:lnTo>
                  <a:lnTo>
                    <a:pt x="1387" y="25034"/>
                  </a:lnTo>
                  <a:lnTo>
                    <a:pt x="1669" y="25967"/>
                  </a:lnTo>
                  <a:lnTo>
                    <a:pt x="1981" y="26873"/>
                  </a:lnTo>
                  <a:lnTo>
                    <a:pt x="2348" y="27749"/>
                  </a:lnTo>
                  <a:lnTo>
                    <a:pt x="2716" y="28626"/>
                  </a:lnTo>
                  <a:lnTo>
                    <a:pt x="3140" y="29503"/>
                  </a:lnTo>
                  <a:lnTo>
                    <a:pt x="4130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40"/>
            <p:cNvSpPr/>
            <p:nvPr/>
          </p:nvSpPr>
          <p:spPr>
            <a:xfrm>
              <a:off x="6955450" y="1957625"/>
              <a:ext cx="116700" cy="751025"/>
            </a:xfrm>
            <a:custGeom>
              <a:avLst/>
              <a:gdLst/>
              <a:ahLst/>
              <a:cxnLst/>
              <a:rect l="l" t="t" r="r" b="b"/>
              <a:pathLst>
                <a:path w="4668" h="30041" extrusionOk="0">
                  <a:moveTo>
                    <a:pt x="1188" y="0"/>
                  </a:moveTo>
                  <a:lnTo>
                    <a:pt x="990" y="340"/>
                  </a:lnTo>
                  <a:lnTo>
                    <a:pt x="0" y="29842"/>
                  </a:lnTo>
                  <a:lnTo>
                    <a:pt x="85" y="30040"/>
                  </a:lnTo>
                  <a:lnTo>
                    <a:pt x="594" y="29220"/>
                  </a:lnTo>
                  <a:lnTo>
                    <a:pt x="1075" y="28371"/>
                  </a:lnTo>
                  <a:lnTo>
                    <a:pt x="1499" y="27494"/>
                  </a:lnTo>
                  <a:lnTo>
                    <a:pt x="1924" y="26618"/>
                  </a:lnTo>
                  <a:lnTo>
                    <a:pt x="2320" y="25712"/>
                  </a:lnTo>
                  <a:lnTo>
                    <a:pt x="2659" y="24779"/>
                  </a:lnTo>
                  <a:lnTo>
                    <a:pt x="2999" y="23846"/>
                  </a:lnTo>
                  <a:lnTo>
                    <a:pt x="3310" y="22912"/>
                  </a:lnTo>
                  <a:lnTo>
                    <a:pt x="3564" y="21950"/>
                  </a:lnTo>
                  <a:lnTo>
                    <a:pt x="3819" y="20989"/>
                  </a:lnTo>
                  <a:lnTo>
                    <a:pt x="4045" y="20027"/>
                  </a:lnTo>
                  <a:lnTo>
                    <a:pt x="4215" y="19037"/>
                  </a:lnTo>
                  <a:lnTo>
                    <a:pt x="4385" y="18047"/>
                  </a:lnTo>
                  <a:lnTo>
                    <a:pt x="4498" y="17057"/>
                  </a:lnTo>
                  <a:lnTo>
                    <a:pt x="4583" y="16067"/>
                  </a:lnTo>
                  <a:lnTo>
                    <a:pt x="4639" y="15077"/>
                  </a:lnTo>
                  <a:lnTo>
                    <a:pt x="4668" y="14087"/>
                  </a:lnTo>
                  <a:lnTo>
                    <a:pt x="4668" y="13097"/>
                  </a:lnTo>
                  <a:lnTo>
                    <a:pt x="4639" y="12078"/>
                  </a:lnTo>
                  <a:lnTo>
                    <a:pt x="4583" y="11117"/>
                  </a:lnTo>
                  <a:lnTo>
                    <a:pt x="4470" y="10127"/>
                  </a:lnTo>
                  <a:lnTo>
                    <a:pt x="4356" y="9137"/>
                  </a:lnTo>
                  <a:lnTo>
                    <a:pt x="4187" y="8175"/>
                  </a:lnTo>
                  <a:lnTo>
                    <a:pt x="3989" y="7213"/>
                  </a:lnTo>
                  <a:lnTo>
                    <a:pt x="3762" y="6251"/>
                  </a:lnTo>
                  <a:lnTo>
                    <a:pt x="3508" y="5318"/>
                  </a:lnTo>
                  <a:lnTo>
                    <a:pt x="3197" y="4385"/>
                  </a:lnTo>
                  <a:lnTo>
                    <a:pt x="2857" y="3479"/>
                  </a:lnTo>
                  <a:lnTo>
                    <a:pt x="2489" y="2574"/>
                  </a:lnTo>
                  <a:lnTo>
                    <a:pt x="2093" y="1697"/>
                  </a:lnTo>
                  <a:lnTo>
                    <a:pt x="1669" y="849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40"/>
            <p:cNvSpPr/>
            <p:nvPr/>
          </p:nvSpPr>
          <p:spPr>
            <a:xfrm>
              <a:off x="6949775" y="2048850"/>
              <a:ext cx="28325" cy="744650"/>
            </a:xfrm>
            <a:custGeom>
              <a:avLst/>
              <a:gdLst/>
              <a:ahLst/>
              <a:cxnLst/>
              <a:rect l="l" t="t" r="r" b="b"/>
              <a:pathLst>
                <a:path w="1133" h="29786" extrusionOk="0">
                  <a:moveTo>
                    <a:pt x="1019" y="0"/>
                  </a:moveTo>
                  <a:lnTo>
                    <a:pt x="963" y="28"/>
                  </a:lnTo>
                  <a:lnTo>
                    <a:pt x="934" y="85"/>
                  </a:lnTo>
                  <a:lnTo>
                    <a:pt x="878" y="792"/>
                  </a:lnTo>
                  <a:lnTo>
                    <a:pt x="821" y="1499"/>
                  </a:lnTo>
                  <a:lnTo>
                    <a:pt x="765" y="2970"/>
                  </a:lnTo>
                  <a:lnTo>
                    <a:pt x="680" y="5855"/>
                  </a:lnTo>
                  <a:lnTo>
                    <a:pt x="510" y="11569"/>
                  </a:lnTo>
                  <a:lnTo>
                    <a:pt x="171" y="23110"/>
                  </a:lnTo>
                  <a:lnTo>
                    <a:pt x="1" y="29559"/>
                  </a:lnTo>
                  <a:lnTo>
                    <a:pt x="1" y="29672"/>
                  </a:lnTo>
                  <a:lnTo>
                    <a:pt x="58" y="29729"/>
                  </a:lnTo>
                  <a:lnTo>
                    <a:pt x="114" y="29757"/>
                  </a:lnTo>
                  <a:lnTo>
                    <a:pt x="199" y="29786"/>
                  </a:lnTo>
                  <a:lnTo>
                    <a:pt x="256" y="29757"/>
                  </a:lnTo>
                  <a:lnTo>
                    <a:pt x="340" y="29729"/>
                  </a:lnTo>
                  <a:lnTo>
                    <a:pt x="397" y="29672"/>
                  </a:lnTo>
                  <a:lnTo>
                    <a:pt x="397" y="29588"/>
                  </a:lnTo>
                  <a:lnTo>
                    <a:pt x="736" y="18103"/>
                  </a:lnTo>
                  <a:lnTo>
                    <a:pt x="1048" y="6563"/>
                  </a:lnTo>
                  <a:lnTo>
                    <a:pt x="1104" y="3366"/>
                  </a:lnTo>
                  <a:lnTo>
                    <a:pt x="1132" y="1782"/>
                  </a:lnTo>
                  <a:lnTo>
                    <a:pt x="1132" y="934"/>
                  </a:lnTo>
                  <a:lnTo>
                    <a:pt x="1104" y="85"/>
                  </a:lnTo>
                  <a:lnTo>
                    <a:pt x="1104" y="28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40"/>
            <p:cNvSpPr/>
            <p:nvPr/>
          </p:nvSpPr>
          <p:spPr>
            <a:xfrm>
              <a:off x="6917975" y="2169775"/>
              <a:ext cx="118825" cy="140750"/>
            </a:xfrm>
            <a:custGeom>
              <a:avLst/>
              <a:gdLst/>
              <a:ahLst/>
              <a:cxnLst/>
              <a:rect l="l" t="t" r="r" b="b"/>
              <a:pathLst>
                <a:path w="4753" h="5630" extrusionOk="0">
                  <a:moveTo>
                    <a:pt x="85" y="0"/>
                  </a:moveTo>
                  <a:lnTo>
                    <a:pt x="0" y="57"/>
                  </a:lnTo>
                  <a:lnTo>
                    <a:pt x="0" y="85"/>
                  </a:lnTo>
                  <a:lnTo>
                    <a:pt x="0" y="113"/>
                  </a:lnTo>
                  <a:lnTo>
                    <a:pt x="481" y="1443"/>
                  </a:lnTo>
                  <a:lnTo>
                    <a:pt x="934" y="2772"/>
                  </a:lnTo>
                  <a:lnTo>
                    <a:pt x="1330" y="4130"/>
                  </a:lnTo>
                  <a:lnTo>
                    <a:pt x="1726" y="5488"/>
                  </a:lnTo>
                  <a:lnTo>
                    <a:pt x="1726" y="5544"/>
                  </a:lnTo>
                  <a:lnTo>
                    <a:pt x="1782" y="5601"/>
                  </a:lnTo>
                  <a:lnTo>
                    <a:pt x="1867" y="5629"/>
                  </a:lnTo>
                  <a:lnTo>
                    <a:pt x="1980" y="5629"/>
                  </a:lnTo>
                  <a:lnTo>
                    <a:pt x="2037" y="5601"/>
                  </a:lnTo>
                  <a:lnTo>
                    <a:pt x="2065" y="5544"/>
                  </a:lnTo>
                  <a:lnTo>
                    <a:pt x="3423" y="2914"/>
                  </a:lnTo>
                  <a:lnTo>
                    <a:pt x="4102" y="1612"/>
                  </a:lnTo>
                  <a:lnTo>
                    <a:pt x="4724" y="283"/>
                  </a:lnTo>
                  <a:lnTo>
                    <a:pt x="4752" y="198"/>
                  </a:lnTo>
                  <a:lnTo>
                    <a:pt x="4752" y="141"/>
                  </a:lnTo>
                  <a:lnTo>
                    <a:pt x="4724" y="85"/>
                  </a:lnTo>
                  <a:lnTo>
                    <a:pt x="4667" y="57"/>
                  </a:lnTo>
                  <a:lnTo>
                    <a:pt x="4611" y="28"/>
                  </a:lnTo>
                  <a:lnTo>
                    <a:pt x="4554" y="28"/>
                  </a:lnTo>
                  <a:lnTo>
                    <a:pt x="4498" y="57"/>
                  </a:lnTo>
                  <a:lnTo>
                    <a:pt x="4441" y="113"/>
                  </a:lnTo>
                  <a:lnTo>
                    <a:pt x="3790" y="1301"/>
                  </a:lnTo>
                  <a:lnTo>
                    <a:pt x="3168" y="2489"/>
                  </a:lnTo>
                  <a:lnTo>
                    <a:pt x="1952" y="4922"/>
                  </a:lnTo>
                  <a:lnTo>
                    <a:pt x="1584" y="3677"/>
                  </a:lnTo>
                  <a:lnTo>
                    <a:pt x="1160" y="2461"/>
                  </a:lnTo>
                  <a:lnTo>
                    <a:pt x="707" y="1245"/>
                  </a:lnTo>
                  <a:lnTo>
                    <a:pt x="226" y="2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40"/>
            <p:cNvSpPr/>
            <p:nvPr/>
          </p:nvSpPr>
          <p:spPr>
            <a:xfrm>
              <a:off x="6902400" y="2351500"/>
              <a:ext cx="120250" cy="158425"/>
            </a:xfrm>
            <a:custGeom>
              <a:avLst/>
              <a:gdLst/>
              <a:ahLst/>
              <a:cxnLst/>
              <a:rect l="l" t="t" r="r" b="b"/>
              <a:pathLst>
                <a:path w="4810" h="6337" extrusionOk="0">
                  <a:moveTo>
                    <a:pt x="86" y="1"/>
                  </a:moveTo>
                  <a:lnTo>
                    <a:pt x="29" y="57"/>
                  </a:lnTo>
                  <a:lnTo>
                    <a:pt x="1" y="86"/>
                  </a:lnTo>
                  <a:lnTo>
                    <a:pt x="1" y="142"/>
                  </a:lnTo>
                  <a:lnTo>
                    <a:pt x="114" y="538"/>
                  </a:lnTo>
                  <a:lnTo>
                    <a:pt x="255" y="906"/>
                  </a:lnTo>
                  <a:lnTo>
                    <a:pt x="538" y="1670"/>
                  </a:lnTo>
                  <a:lnTo>
                    <a:pt x="1076" y="3169"/>
                  </a:lnTo>
                  <a:lnTo>
                    <a:pt x="2207" y="6195"/>
                  </a:lnTo>
                  <a:lnTo>
                    <a:pt x="2235" y="6252"/>
                  </a:lnTo>
                  <a:lnTo>
                    <a:pt x="2292" y="6308"/>
                  </a:lnTo>
                  <a:lnTo>
                    <a:pt x="2377" y="6337"/>
                  </a:lnTo>
                  <a:lnTo>
                    <a:pt x="2433" y="6337"/>
                  </a:lnTo>
                  <a:lnTo>
                    <a:pt x="2490" y="6308"/>
                  </a:lnTo>
                  <a:lnTo>
                    <a:pt x="2547" y="6280"/>
                  </a:lnTo>
                  <a:lnTo>
                    <a:pt x="2575" y="6195"/>
                  </a:lnTo>
                  <a:lnTo>
                    <a:pt x="2773" y="5516"/>
                  </a:lnTo>
                  <a:lnTo>
                    <a:pt x="2999" y="4809"/>
                  </a:lnTo>
                  <a:lnTo>
                    <a:pt x="3254" y="4130"/>
                  </a:lnTo>
                  <a:lnTo>
                    <a:pt x="3537" y="3452"/>
                  </a:lnTo>
                  <a:lnTo>
                    <a:pt x="3848" y="2801"/>
                  </a:lnTo>
                  <a:lnTo>
                    <a:pt x="4159" y="2150"/>
                  </a:lnTo>
                  <a:lnTo>
                    <a:pt x="4498" y="1528"/>
                  </a:lnTo>
                  <a:lnTo>
                    <a:pt x="4668" y="1217"/>
                  </a:lnTo>
                  <a:lnTo>
                    <a:pt x="4809" y="906"/>
                  </a:lnTo>
                  <a:lnTo>
                    <a:pt x="4809" y="849"/>
                  </a:lnTo>
                  <a:lnTo>
                    <a:pt x="4809" y="821"/>
                  </a:lnTo>
                  <a:lnTo>
                    <a:pt x="4753" y="764"/>
                  </a:lnTo>
                  <a:lnTo>
                    <a:pt x="4668" y="736"/>
                  </a:lnTo>
                  <a:lnTo>
                    <a:pt x="4640" y="736"/>
                  </a:lnTo>
                  <a:lnTo>
                    <a:pt x="4583" y="764"/>
                  </a:lnTo>
                  <a:lnTo>
                    <a:pt x="4385" y="1047"/>
                  </a:lnTo>
                  <a:lnTo>
                    <a:pt x="4187" y="1358"/>
                  </a:lnTo>
                  <a:lnTo>
                    <a:pt x="3819" y="2009"/>
                  </a:lnTo>
                  <a:lnTo>
                    <a:pt x="3480" y="2660"/>
                  </a:lnTo>
                  <a:lnTo>
                    <a:pt x="3197" y="3338"/>
                  </a:lnTo>
                  <a:lnTo>
                    <a:pt x="2971" y="3876"/>
                  </a:lnTo>
                  <a:lnTo>
                    <a:pt x="2745" y="4442"/>
                  </a:lnTo>
                  <a:lnTo>
                    <a:pt x="2377" y="5573"/>
                  </a:lnTo>
                  <a:lnTo>
                    <a:pt x="1415" y="3056"/>
                  </a:lnTo>
                  <a:lnTo>
                    <a:pt x="821" y="1528"/>
                  </a:lnTo>
                  <a:lnTo>
                    <a:pt x="567" y="793"/>
                  </a:lnTo>
                  <a:lnTo>
                    <a:pt x="397" y="397"/>
                  </a:lnTo>
                  <a:lnTo>
                    <a:pt x="227" y="57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40"/>
            <p:cNvSpPr/>
            <p:nvPr/>
          </p:nvSpPr>
          <p:spPr>
            <a:xfrm>
              <a:off x="6190300" y="2086325"/>
              <a:ext cx="467450" cy="663325"/>
            </a:xfrm>
            <a:custGeom>
              <a:avLst/>
              <a:gdLst/>
              <a:ahLst/>
              <a:cxnLst/>
              <a:rect l="l" t="t" r="r" b="b"/>
              <a:pathLst>
                <a:path w="18698" h="26533" extrusionOk="0">
                  <a:moveTo>
                    <a:pt x="1584" y="0"/>
                  </a:moveTo>
                  <a:lnTo>
                    <a:pt x="1301" y="227"/>
                  </a:lnTo>
                  <a:lnTo>
                    <a:pt x="1075" y="453"/>
                  </a:lnTo>
                  <a:lnTo>
                    <a:pt x="821" y="707"/>
                  </a:lnTo>
                  <a:lnTo>
                    <a:pt x="623" y="990"/>
                  </a:lnTo>
                  <a:lnTo>
                    <a:pt x="453" y="1273"/>
                  </a:lnTo>
                  <a:lnTo>
                    <a:pt x="283" y="1584"/>
                  </a:lnTo>
                  <a:lnTo>
                    <a:pt x="142" y="1895"/>
                  </a:lnTo>
                  <a:lnTo>
                    <a:pt x="57" y="2207"/>
                  </a:lnTo>
                  <a:lnTo>
                    <a:pt x="0" y="2574"/>
                  </a:lnTo>
                  <a:lnTo>
                    <a:pt x="0" y="2914"/>
                  </a:lnTo>
                  <a:lnTo>
                    <a:pt x="29" y="3281"/>
                  </a:lnTo>
                  <a:lnTo>
                    <a:pt x="85" y="3451"/>
                  </a:lnTo>
                  <a:lnTo>
                    <a:pt x="142" y="3621"/>
                  </a:lnTo>
                  <a:lnTo>
                    <a:pt x="311" y="3904"/>
                  </a:lnTo>
                  <a:lnTo>
                    <a:pt x="481" y="4158"/>
                  </a:lnTo>
                  <a:lnTo>
                    <a:pt x="707" y="4385"/>
                  </a:lnTo>
                  <a:lnTo>
                    <a:pt x="962" y="4611"/>
                  </a:lnTo>
                  <a:lnTo>
                    <a:pt x="1471" y="5007"/>
                  </a:lnTo>
                  <a:lnTo>
                    <a:pt x="1980" y="5375"/>
                  </a:lnTo>
                  <a:lnTo>
                    <a:pt x="2263" y="5601"/>
                  </a:lnTo>
                  <a:lnTo>
                    <a:pt x="2546" y="5856"/>
                  </a:lnTo>
                  <a:lnTo>
                    <a:pt x="2829" y="6138"/>
                  </a:lnTo>
                  <a:lnTo>
                    <a:pt x="3055" y="6421"/>
                  </a:lnTo>
                  <a:lnTo>
                    <a:pt x="3253" y="6704"/>
                  </a:lnTo>
                  <a:lnTo>
                    <a:pt x="3423" y="7044"/>
                  </a:lnTo>
                  <a:lnTo>
                    <a:pt x="3536" y="7383"/>
                  </a:lnTo>
                  <a:lnTo>
                    <a:pt x="3621" y="7779"/>
                  </a:lnTo>
                  <a:lnTo>
                    <a:pt x="3678" y="8118"/>
                  </a:lnTo>
                  <a:lnTo>
                    <a:pt x="3678" y="8458"/>
                  </a:lnTo>
                  <a:lnTo>
                    <a:pt x="3678" y="8826"/>
                  </a:lnTo>
                  <a:lnTo>
                    <a:pt x="3649" y="9165"/>
                  </a:lnTo>
                  <a:lnTo>
                    <a:pt x="3536" y="9844"/>
                  </a:lnTo>
                  <a:lnTo>
                    <a:pt x="3395" y="10523"/>
                  </a:lnTo>
                  <a:lnTo>
                    <a:pt x="3282" y="11173"/>
                  </a:lnTo>
                  <a:lnTo>
                    <a:pt x="3197" y="11739"/>
                  </a:lnTo>
                  <a:lnTo>
                    <a:pt x="3140" y="12333"/>
                  </a:lnTo>
                  <a:lnTo>
                    <a:pt x="3140" y="12927"/>
                  </a:lnTo>
                  <a:lnTo>
                    <a:pt x="3168" y="13238"/>
                  </a:lnTo>
                  <a:lnTo>
                    <a:pt x="3197" y="13521"/>
                  </a:lnTo>
                  <a:lnTo>
                    <a:pt x="3253" y="13804"/>
                  </a:lnTo>
                  <a:lnTo>
                    <a:pt x="3338" y="14059"/>
                  </a:lnTo>
                  <a:lnTo>
                    <a:pt x="3423" y="14313"/>
                  </a:lnTo>
                  <a:lnTo>
                    <a:pt x="3564" y="14568"/>
                  </a:lnTo>
                  <a:lnTo>
                    <a:pt x="3706" y="14794"/>
                  </a:lnTo>
                  <a:lnTo>
                    <a:pt x="3876" y="14992"/>
                  </a:lnTo>
                  <a:lnTo>
                    <a:pt x="4074" y="15190"/>
                  </a:lnTo>
                  <a:lnTo>
                    <a:pt x="4300" y="15360"/>
                  </a:lnTo>
                  <a:lnTo>
                    <a:pt x="4526" y="15473"/>
                  </a:lnTo>
                  <a:lnTo>
                    <a:pt x="4752" y="15586"/>
                  </a:lnTo>
                  <a:lnTo>
                    <a:pt x="4979" y="15671"/>
                  </a:lnTo>
                  <a:lnTo>
                    <a:pt x="5233" y="15727"/>
                  </a:lnTo>
                  <a:lnTo>
                    <a:pt x="5742" y="15812"/>
                  </a:lnTo>
                  <a:lnTo>
                    <a:pt x="6252" y="15869"/>
                  </a:lnTo>
                  <a:lnTo>
                    <a:pt x="6789" y="15925"/>
                  </a:lnTo>
                  <a:lnTo>
                    <a:pt x="7298" y="16010"/>
                  </a:lnTo>
                  <a:lnTo>
                    <a:pt x="7553" y="16067"/>
                  </a:lnTo>
                  <a:lnTo>
                    <a:pt x="7779" y="16152"/>
                  </a:lnTo>
                  <a:lnTo>
                    <a:pt x="8005" y="16237"/>
                  </a:lnTo>
                  <a:lnTo>
                    <a:pt x="8232" y="16350"/>
                  </a:lnTo>
                  <a:lnTo>
                    <a:pt x="8458" y="16519"/>
                  </a:lnTo>
                  <a:lnTo>
                    <a:pt x="8656" y="16717"/>
                  </a:lnTo>
                  <a:lnTo>
                    <a:pt x="8826" y="16915"/>
                  </a:lnTo>
                  <a:lnTo>
                    <a:pt x="8967" y="17142"/>
                  </a:lnTo>
                  <a:lnTo>
                    <a:pt x="9080" y="17368"/>
                  </a:lnTo>
                  <a:lnTo>
                    <a:pt x="9193" y="17623"/>
                  </a:lnTo>
                  <a:lnTo>
                    <a:pt x="9278" y="17877"/>
                  </a:lnTo>
                  <a:lnTo>
                    <a:pt x="9335" y="18132"/>
                  </a:lnTo>
                  <a:lnTo>
                    <a:pt x="9363" y="18415"/>
                  </a:lnTo>
                  <a:lnTo>
                    <a:pt x="9391" y="18698"/>
                  </a:lnTo>
                  <a:lnTo>
                    <a:pt x="9420" y="19292"/>
                  </a:lnTo>
                  <a:lnTo>
                    <a:pt x="9363" y="19857"/>
                  </a:lnTo>
                  <a:lnTo>
                    <a:pt x="9307" y="20423"/>
                  </a:lnTo>
                  <a:lnTo>
                    <a:pt x="9080" y="21526"/>
                  </a:lnTo>
                  <a:lnTo>
                    <a:pt x="8995" y="22092"/>
                  </a:lnTo>
                  <a:lnTo>
                    <a:pt x="8939" y="22658"/>
                  </a:lnTo>
                  <a:lnTo>
                    <a:pt x="8939" y="23223"/>
                  </a:lnTo>
                  <a:lnTo>
                    <a:pt x="8939" y="23478"/>
                  </a:lnTo>
                  <a:lnTo>
                    <a:pt x="8995" y="23761"/>
                  </a:lnTo>
                  <a:lnTo>
                    <a:pt x="9024" y="24015"/>
                  </a:lnTo>
                  <a:lnTo>
                    <a:pt x="9109" y="24270"/>
                  </a:lnTo>
                  <a:lnTo>
                    <a:pt x="9193" y="24525"/>
                  </a:lnTo>
                  <a:lnTo>
                    <a:pt x="9307" y="24779"/>
                  </a:lnTo>
                  <a:lnTo>
                    <a:pt x="9448" y="25005"/>
                  </a:lnTo>
                  <a:lnTo>
                    <a:pt x="9589" y="25203"/>
                  </a:lnTo>
                  <a:lnTo>
                    <a:pt x="9759" y="25401"/>
                  </a:lnTo>
                  <a:lnTo>
                    <a:pt x="9929" y="25571"/>
                  </a:lnTo>
                  <a:lnTo>
                    <a:pt x="10127" y="25741"/>
                  </a:lnTo>
                  <a:lnTo>
                    <a:pt x="10325" y="25882"/>
                  </a:lnTo>
                  <a:lnTo>
                    <a:pt x="10551" y="25995"/>
                  </a:lnTo>
                  <a:lnTo>
                    <a:pt x="10777" y="26137"/>
                  </a:lnTo>
                  <a:lnTo>
                    <a:pt x="11258" y="26307"/>
                  </a:lnTo>
                  <a:lnTo>
                    <a:pt x="11767" y="26448"/>
                  </a:lnTo>
                  <a:lnTo>
                    <a:pt x="12277" y="26533"/>
                  </a:lnTo>
                  <a:lnTo>
                    <a:pt x="12786" y="26533"/>
                  </a:lnTo>
                  <a:lnTo>
                    <a:pt x="13295" y="26505"/>
                  </a:lnTo>
                  <a:lnTo>
                    <a:pt x="13776" y="26420"/>
                  </a:lnTo>
                  <a:lnTo>
                    <a:pt x="14285" y="26307"/>
                  </a:lnTo>
                  <a:lnTo>
                    <a:pt x="14766" y="26165"/>
                  </a:lnTo>
                  <a:lnTo>
                    <a:pt x="15247" y="25995"/>
                  </a:lnTo>
                  <a:lnTo>
                    <a:pt x="15728" y="25797"/>
                  </a:lnTo>
                  <a:lnTo>
                    <a:pt x="16661" y="25373"/>
                  </a:lnTo>
                  <a:lnTo>
                    <a:pt x="17708" y="24836"/>
                  </a:lnTo>
                  <a:lnTo>
                    <a:pt x="18217" y="24553"/>
                  </a:lnTo>
                  <a:lnTo>
                    <a:pt x="18698" y="24270"/>
                  </a:lnTo>
                  <a:lnTo>
                    <a:pt x="17453" y="22884"/>
                  </a:lnTo>
                  <a:lnTo>
                    <a:pt x="16208" y="21498"/>
                  </a:lnTo>
                  <a:lnTo>
                    <a:pt x="14964" y="20084"/>
                  </a:lnTo>
                  <a:lnTo>
                    <a:pt x="13776" y="18641"/>
                  </a:lnTo>
                  <a:lnTo>
                    <a:pt x="12588" y="17198"/>
                  </a:lnTo>
                  <a:lnTo>
                    <a:pt x="11456" y="15727"/>
                  </a:lnTo>
                  <a:lnTo>
                    <a:pt x="10325" y="14257"/>
                  </a:lnTo>
                  <a:lnTo>
                    <a:pt x="9222" y="12757"/>
                  </a:lnTo>
                  <a:lnTo>
                    <a:pt x="8147" y="11230"/>
                  </a:lnTo>
                  <a:lnTo>
                    <a:pt x="7100" y="9674"/>
                  </a:lnTo>
                  <a:lnTo>
                    <a:pt x="6110" y="8118"/>
                  </a:lnTo>
                  <a:lnTo>
                    <a:pt x="5120" y="6534"/>
                  </a:lnTo>
                  <a:lnTo>
                    <a:pt x="4187" y="4922"/>
                  </a:lnTo>
                  <a:lnTo>
                    <a:pt x="3282" y="3310"/>
                  </a:lnTo>
                  <a:lnTo>
                    <a:pt x="2405" y="1669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40"/>
            <p:cNvSpPr/>
            <p:nvPr/>
          </p:nvSpPr>
          <p:spPr>
            <a:xfrm>
              <a:off x="6229900" y="2067925"/>
              <a:ext cx="515550" cy="625150"/>
            </a:xfrm>
            <a:custGeom>
              <a:avLst/>
              <a:gdLst/>
              <a:ahLst/>
              <a:cxnLst/>
              <a:rect l="l" t="t" r="r" b="b"/>
              <a:pathLst>
                <a:path w="20622" h="25006" extrusionOk="0">
                  <a:moveTo>
                    <a:pt x="1726" y="1"/>
                  </a:moveTo>
                  <a:lnTo>
                    <a:pt x="1386" y="57"/>
                  </a:lnTo>
                  <a:lnTo>
                    <a:pt x="1019" y="142"/>
                  </a:lnTo>
                  <a:lnTo>
                    <a:pt x="679" y="284"/>
                  </a:lnTo>
                  <a:lnTo>
                    <a:pt x="368" y="482"/>
                  </a:lnTo>
                  <a:lnTo>
                    <a:pt x="0" y="736"/>
                  </a:lnTo>
                  <a:lnTo>
                    <a:pt x="821" y="2405"/>
                  </a:lnTo>
                  <a:lnTo>
                    <a:pt x="1698" y="4046"/>
                  </a:lnTo>
                  <a:lnTo>
                    <a:pt x="2603" y="5658"/>
                  </a:lnTo>
                  <a:lnTo>
                    <a:pt x="3536" y="7270"/>
                  </a:lnTo>
                  <a:lnTo>
                    <a:pt x="4526" y="8854"/>
                  </a:lnTo>
                  <a:lnTo>
                    <a:pt x="5516" y="10410"/>
                  </a:lnTo>
                  <a:lnTo>
                    <a:pt x="6563" y="11966"/>
                  </a:lnTo>
                  <a:lnTo>
                    <a:pt x="7638" y="13493"/>
                  </a:lnTo>
                  <a:lnTo>
                    <a:pt x="8741" y="14993"/>
                  </a:lnTo>
                  <a:lnTo>
                    <a:pt x="9872" y="16463"/>
                  </a:lnTo>
                  <a:lnTo>
                    <a:pt x="11004" y="17934"/>
                  </a:lnTo>
                  <a:lnTo>
                    <a:pt x="12192" y="19377"/>
                  </a:lnTo>
                  <a:lnTo>
                    <a:pt x="13380" y="20820"/>
                  </a:lnTo>
                  <a:lnTo>
                    <a:pt x="14624" y="22234"/>
                  </a:lnTo>
                  <a:lnTo>
                    <a:pt x="15869" y="23620"/>
                  </a:lnTo>
                  <a:lnTo>
                    <a:pt x="17114" y="25006"/>
                  </a:lnTo>
                  <a:lnTo>
                    <a:pt x="17510" y="24751"/>
                  </a:lnTo>
                  <a:lnTo>
                    <a:pt x="17877" y="24468"/>
                  </a:lnTo>
                  <a:lnTo>
                    <a:pt x="18245" y="24186"/>
                  </a:lnTo>
                  <a:lnTo>
                    <a:pt x="18613" y="23903"/>
                  </a:lnTo>
                  <a:lnTo>
                    <a:pt x="18924" y="23592"/>
                  </a:lnTo>
                  <a:lnTo>
                    <a:pt x="19235" y="23252"/>
                  </a:lnTo>
                  <a:lnTo>
                    <a:pt x="19518" y="22884"/>
                  </a:lnTo>
                  <a:lnTo>
                    <a:pt x="19801" y="22517"/>
                  </a:lnTo>
                  <a:lnTo>
                    <a:pt x="19999" y="22206"/>
                  </a:lnTo>
                  <a:lnTo>
                    <a:pt x="20169" y="21866"/>
                  </a:lnTo>
                  <a:lnTo>
                    <a:pt x="20310" y="21498"/>
                  </a:lnTo>
                  <a:lnTo>
                    <a:pt x="20423" y="21159"/>
                  </a:lnTo>
                  <a:lnTo>
                    <a:pt x="20508" y="20791"/>
                  </a:lnTo>
                  <a:lnTo>
                    <a:pt x="20593" y="20395"/>
                  </a:lnTo>
                  <a:lnTo>
                    <a:pt x="20621" y="20028"/>
                  </a:lnTo>
                  <a:lnTo>
                    <a:pt x="20621" y="19660"/>
                  </a:lnTo>
                  <a:lnTo>
                    <a:pt x="20621" y="19292"/>
                  </a:lnTo>
                  <a:lnTo>
                    <a:pt x="20565" y="18924"/>
                  </a:lnTo>
                  <a:lnTo>
                    <a:pt x="20480" y="18557"/>
                  </a:lnTo>
                  <a:lnTo>
                    <a:pt x="20367" y="18217"/>
                  </a:lnTo>
                  <a:lnTo>
                    <a:pt x="20225" y="17878"/>
                  </a:lnTo>
                  <a:lnTo>
                    <a:pt x="20027" y="17567"/>
                  </a:lnTo>
                  <a:lnTo>
                    <a:pt x="19829" y="17284"/>
                  </a:lnTo>
                  <a:lnTo>
                    <a:pt x="19575" y="17001"/>
                  </a:lnTo>
                  <a:lnTo>
                    <a:pt x="19235" y="16718"/>
                  </a:lnTo>
                  <a:lnTo>
                    <a:pt x="18867" y="16463"/>
                  </a:lnTo>
                  <a:lnTo>
                    <a:pt x="18471" y="16265"/>
                  </a:lnTo>
                  <a:lnTo>
                    <a:pt x="18047" y="16096"/>
                  </a:lnTo>
                  <a:lnTo>
                    <a:pt x="17623" y="15926"/>
                  </a:lnTo>
                  <a:lnTo>
                    <a:pt x="17199" y="15785"/>
                  </a:lnTo>
                  <a:lnTo>
                    <a:pt x="16322" y="15530"/>
                  </a:lnTo>
                  <a:lnTo>
                    <a:pt x="15897" y="15389"/>
                  </a:lnTo>
                  <a:lnTo>
                    <a:pt x="15473" y="15219"/>
                  </a:lnTo>
                  <a:lnTo>
                    <a:pt x="15049" y="15021"/>
                  </a:lnTo>
                  <a:lnTo>
                    <a:pt x="14653" y="14795"/>
                  </a:lnTo>
                  <a:lnTo>
                    <a:pt x="14285" y="14540"/>
                  </a:lnTo>
                  <a:lnTo>
                    <a:pt x="13946" y="14257"/>
                  </a:lnTo>
                  <a:lnTo>
                    <a:pt x="13804" y="14087"/>
                  </a:lnTo>
                  <a:lnTo>
                    <a:pt x="13663" y="13918"/>
                  </a:lnTo>
                  <a:lnTo>
                    <a:pt x="13550" y="13720"/>
                  </a:lnTo>
                  <a:lnTo>
                    <a:pt x="13436" y="13522"/>
                  </a:lnTo>
                  <a:lnTo>
                    <a:pt x="13295" y="13154"/>
                  </a:lnTo>
                  <a:lnTo>
                    <a:pt x="13182" y="12758"/>
                  </a:lnTo>
                  <a:lnTo>
                    <a:pt x="13154" y="12362"/>
                  </a:lnTo>
                  <a:lnTo>
                    <a:pt x="13125" y="11966"/>
                  </a:lnTo>
                  <a:lnTo>
                    <a:pt x="13154" y="11542"/>
                  </a:lnTo>
                  <a:lnTo>
                    <a:pt x="13210" y="11146"/>
                  </a:lnTo>
                  <a:lnTo>
                    <a:pt x="13295" y="10325"/>
                  </a:lnTo>
                  <a:lnTo>
                    <a:pt x="13352" y="9901"/>
                  </a:lnTo>
                  <a:lnTo>
                    <a:pt x="13380" y="9505"/>
                  </a:lnTo>
                  <a:lnTo>
                    <a:pt x="13380" y="9081"/>
                  </a:lnTo>
                  <a:lnTo>
                    <a:pt x="13352" y="8656"/>
                  </a:lnTo>
                  <a:lnTo>
                    <a:pt x="13267" y="8260"/>
                  </a:lnTo>
                  <a:lnTo>
                    <a:pt x="13154" y="7893"/>
                  </a:lnTo>
                  <a:lnTo>
                    <a:pt x="12984" y="7525"/>
                  </a:lnTo>
                  <a:lnTo>
                    <a:pt x="12871" y="7355"/>
                  </a:lnTo>
                  <a:lnTo>
                    <a:pt x="12758" y="7214"/>
                  </a:lnTo>
                  <a:lnTo>
                    <a:pt x="12588" y="7044"/>
                  </a:lnTo>
                  <a:lnTo>
                    <a:pt x="12418" y="6903"/>
                  </a:lnTo>
                  <a:lnTo>
                    <a:pt x="12248" y="6790"/>
                  </a:lnTo>
                  <a:lnTo>
                    <a:pt x="12050" y="6676"/>
                  </a:lnTo>
                  <a:lnTo>
                    <a:pt x="11852" y="6592"/>
                  </a:lnTo>
                  <a:lnTo>
                    <a:pt x="11626" y="6507"/>
                  </a:lnTo>
                  <a:lnTo>
                    <a:pt x="11202" y="6394"/>
                  </a:lnTo>
                  <a:lnTo>
                    <a:pt x="10749" y="6337"/>
                  </a:lnTo>
                  <a:lnTo>
                    <a:pt x="9816" y="6337"/>
                  </a:lnTo>
                  <a:lnTo>
                    <a:pt x="9335" y="6365"/>
                  </a:lnTo>
                  <a:lnTo>
                    <a:pt x="8430" y="6450"/>
                  </a:lnTo>
                  <a:lnTo>
                    <a:pt x="7949" y="6450"/>
                  </a:lnTo>
                  <a:lnTo>
                    <a:pt x="7496" y="6422"/>
                  </a:lnTo>
                  <a:lnTo>
                    <a:pt x="7044" y="6365"/>
                  </a:lnTo>
                  <a:lnTo>
                    <a:pt x="6619" y="6280"/>
                  </a:lnTo>
                  <a:lnTo>
                    <a:pt x="6393" y="6196"/>
                  </a:lnTo>
                  <a:lnTo>
                    <a:pt x="6195" y="6111"/>
                  </a:lnTo>
                  <a:lnTo>
                    <a:pt x="6025" y="5998"/>
                  </a:lnTo>
                  <a:lnTo>
                    <a:pt x="5827" y="5856"/>
                  </a:lnTo>
                  <a:lnTo>
                    <a:pt x="5516" y="5602"/>
                  </a:lnTo>
                  <a:lnTo>
                    <a:pt x="5262" y="5319"/>
                  </a:lnTo>
                  <a:lnTo>
                    <a:pt x="5064" y="4979"/>
                  </a:lnTo>
                  <a:lnTo>
                    <a:pt x="4894" y="4640"/>
                  </a:lnTo>
                  <a:lnTo>
                    <a:pt x="4752" y="4272"/>
                  </a:lnTo>
                  <a:lnTo>
                    <a:pt x="4639" y="3904"/>
                  </a:lnTo>
                  <a:lnTo>
                    <a:pt x="4441" y="3141"/>
                  </a:lnTo>
                  <a:lnTo>
                    <a:pt x="4243" y="2377"/>
                  </a:lnTo>
                  <a:lnTo>
                    <a:pt x="4130" y="1981"/>
                  </a:lnTo>
                  <a:lnTo>
                    <a:pt x="3989" y="1641"/>
                  </a:lnTo>
                  <a:lnTo>
                    <a:pt x="3819" y="1274"/>
                  </a:lnTo>
                  <a:lnTo>
                    <a:pt x="3621" y="963"/>
                  </a:lnTo>
                  <a:lnTo>
                    <a:pt x="3395" y="651"/>
                  </a:lnTo>
                  <a:lnTo>
                    <a:pt x="3084" y="397"/>
                  </a:lnTo>
                  <a:lnTo>
                    <a:pt x="2942" y="284"/>
                  </a:lnTo>
                  <a:lnTo>
                    <a:pt x="2772" y="199"/>
                  </a:lnTo>
                  <a:lnTo>
                    <a:pt x="2603" y="114"/>
                  </a:lnTo>
                  <a:lnTo>
                    <a:pt x="2433" y="57"/>
                  </a:lnTo>
                  <a:lnTo>
                    <a:pt x="209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40"/>
            <p:cNvSpPr/>
            <p:nvPr/>
          </p:nvSpPr>
          <p:spPr>
            <a:xfrm>
              <a:off x="6233425" y="2116025"/>
              <a:ext cx="451200" cy="592625"/>
            </a:xfrm>
            <a:custGeom>
              <a:avLst/>
              <a:gdLst/>
              <a:ahLst/>
              <a:cxnLst/>
              <a:rect l="l" t="t" r="r" b="b"/>
              <a:pathLst>
                <a:path w="18048" h="23705" extrusionOk="0">
                  <a:moveTo>
                    <a:pt x="86" y="0"/>
                  </a:moveTo>
                  <a:lnTo>
                    <a:pt x="29" y="85"/>
                  </a:lnTo>
                  <a:lnTo>
                    <a:pt x="1" y="113"/>
                  </a:lnTo>
                  <a:lnTo>
                    <a:pt x="29" y="170"/>
                  </a:lnTo>
                  <a:lnTo>
                    <a:pt x="736" y="1415"/>
                  </a:lnTo>
                  <a:lnTo>
                    <a:pt x="1472" y="2631"/>
                  </a:lnTo>
                  <a:lnTo>
                    <a:pt x="2207" y="3876"/>
                  </a:lnTo>
                  <a:lnTo>
                    <a:pt x="2971" y="5092"/>
                  </a:lnTo>
                  <a:lnTo>
                    <a:pt x="3763" y="6280"/>
                  </a:lnTo>
                  <a:lnTo>
                    <a:pt x="4555" y="7468"/>
                  </a:lnTo>
                  <a:lnTo>
                    <a:pt x="5347" y="8656"/>
                  </a:lnTo>
                  <a:lnTo>
                    <a:pt x="6196" y="9844"/>
                  </a:lnTo>
                  <a:lnTo>
                    <a:pt x="7016" y="11004"/>
                  </a:lnTo>
                  <a:lnTo>
                    <a:pt x="7893" y="12163"/>
                  </a:lnTo>
                  <a:lnTo>
                    <a:pt x="8741" y="13295"/>
                  </a:lnTo>
                  <a:lnTo>
                    <a:pt x="9646" y="14455"/>
                  </a:lnTo>
                  <a:lnTo>
                    <a:pt x="10523" y="15558"/>
                  </a:lnTo>
                  <a:lnTo>
                    <a:pt x="11429" y="16689"/>
                  </a:lnTo>
                  <a:lnTo>
                    <a:pt x="12362" y="17792"/>
                  </a:lnTo>
                  <a:lnTo>
                    <a:pt x="13295" y="18867"/>
                  </a:lnTo>
                  <a:lnTo>
                    <a:pt x="14370" y="20112"/>
                  </a:lnTo>
                  <a:lnTo>
                    <a:pt x="15445" y="21300"/>
                  </a:lnTo>
                  <a:lnTo>
                    <a:pt x="16548" y="22488"/>
                  </a:lnTo>
                  <a:lnTo>
                    <a:pt x="17708" y="23619"/>
                  </a:lnTo>
                  <a:lnTo>
                    <a:pt x="17765" y="23676"/>
                  </a:lnTo>
                  <a:lnTo>
                    <a:pt x="17850" y="23704"/>
                  </a:lnTo>
                  <a:lnTo>
                    <a:pt x="17906" y="23676"/>
                  </a:lnTo>
                  <a:lnTo>
                    <a:pt x="17991" y="23648"/>
                  </a:lnTo>
                  <a:lnTo>
                    <a:pt x="18019" y="23591"/>
                  </a:lnTo>
                  <a:lnTo>
                    <a:pt x="18048" y="23506"/>
                  </a:lnTo>
                  <a:lnTo>
                    <a:pt x="18048" y="23450"/>
                  </a:lnTo>
                  <a:lnTo>
                    <a:pt x="17991" y="23365"/>
                  </a:lnTo>
                  <a:lnTo>
                    <a:pt x="16039" y="21272"/>
                  </a:lnTo>
                  <a:lnTo>
                    <a:pt x="15077" y="20197"/>
                  </a:lnTo>
                  <a:lnTo>
                    <a:pt x="14116" y="19122"/>
                  </a:lnTo>
                  <a:lnTo>
                    <a:pt x="12249" y="16972"/>
                  </a:lnTo>
                  <a:lnTo>
                    <a:pt x="10438" y="14737"/>
                  </a:lnTo>
                  <a:lnTo>
                    <a:pt x="8685" y="12503"/>
                  </a:lnTo>
                  <a:lnTo>
                    <a:pt x="6959" y="10212"/>
                  </a:lnTo>
                  <a:lnTo>
                    <a:pt x="5290" y="7892"/>
                  </a:lnTo>
                  <a:lnTo>
                    <a:pt x="3706" y="5544"/>
                  </a:lnTo>
                  <a:lnTo>
                    <a:pt x="2801" y="4187"/>
                  </a:lnTo>
                  <a:lnTo>
                    <a:pt x="1953" y="2829"/>
                  </a:lnTo>
                  <a:lnTo>
                    <a:pt x="255" y="57"/>
                  </a:lnTo>
                  <a:lnTo>
                    <a:pt x="199" y="29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40"/>
            <p:cNvSpPr/>
            <p:nvPr/>
          </p:nvSpPr>
          <p:spPr>
            <a:xfrm>
              <a:off x="6218575" y="2106825"/>
              <a:ext cx="81350" cy="112475"/>
            </a:xfrm>
            <a:custGeom>
              <a:avLst/>
              <a:gdLst/>
              <a:ahLst/>
              <a:cxnLst/>
              <a:rect l="l" t="t" r="r" b="b"/>
              <a:pathLst>
                <a:path w="3254" h="4499" extrusionOk="0">
                  <a:moveTo>
                    <a:pt x="3027" y="1"/>
                  </a:moveTo>
                  <a:lnTo>
                    <a:pt x="2971" y="29"/>
                  </a:lnTo>
                  <a:lnTo>
                    <a:pt x="2914" y="57"/>
                  </a:lnTo>
                  <a:lnTo>
                    <a:pt x="2858" y="85"/>
                  </a:lnTo>
                  <a:lnTo>
                    <a:pt x="2829" y="170"/>
                  </a:lnTo>
                  <a:lnTo>
                    <a:pt x="2773" y="651"/>
                  </a:lnTo>
                  <a:lnTo>
                    <a:pt x="2745" y="1132"/>
                  </a:lnTo>
                  <a:lnTo>
                    <a:pt x="2716" y="1613"/>
                  </a:lnTo>
                  <a:lnTo>
                    <a:pt x="2716" y="2094"/>
                  </a:lnTo>
                  <a:lnTo>
                    <a:pt x="2716" y="2575"/>
                  </a:lnTo>
                  <a:lnTo>
                    <a:pt x="2773" y="3084"/>
                  </a:lnTo>
                  <a:lnTo>
                    <a:pt x="2886" y="4046"/>
                  </a:lnTo>
                  <a:lnTo>
                    <a:pt x="1500" y="3395"/>
                  </a:lnTo>
                  <a:lnTo>
                    <a:pt x="114" y="2744"/>
                  </a:lnTo>
                  <a:lnTo>
                    <a:pt x="57" y="2744"/>
                  </a:lnTo>
                  <a:lnTo>
                    <a:pt x="1" y="2801"/>
                  </a:lnTo>
                  <a:lnTo>
                    <a:pt x="1" y="2886"/>
                  </a:lnTo>
                  <a:lnTo>
                    <a:pt x="29" y="2942"/>
                  </a:lnTo>
                  <a:lnTo>
                    <a:pt x="1500" y="3706"/>
                  </a:lnTo>
                  <a:lnTo>
                    <a:pt x="2999" y="4470"/>
                  </a:lnTo>
                  <a:lnTo>
                    <a:pt x="3112" y="4498"/>
                  </a:lnTo>
                  <a:lnTo>
                    <a:pt x="3197" y="4470"/>
                  </a:lnTo>
                  <a:lnTo>
                    <a:pt x="3254" y="4385"/>
                  </a:lnTo>
                  <a:lnTo>
                    <a:pt x="3254" y="4300"/>
                  </a:lnTo>
                  <a:lnTo>
                    <a:pt x="3197" y="3791"/>
                  </a:lnTo>
                  <a:lnTo>
                    <a:pt x="3141" y="3254"/>
                  </a:lnTo>
                  <a:lnTo>
                    <a:pt x="3084" y="2744"/>
                  </a:lnTo>
                  <a:lnTo>
                    <a:pt x="3084" y="2235"/>
                  </a:lnTo>
                  <a:lnTo>
                    <a:pt x="3084" y="1726"/>
                  </a:lnTo>
                  <a:lnTo>
                    <a:pt x="3112" y="1217"/>
                  </a:lnTo>
                  <a:lnTo>
                    <a:pt x="3197" y="170"/>
                  </a:lnTo>
                  <a:lnTo>
                    <a:pt x="3169" y="114"/>
                  </a:lnTo>
                  <a:lnTo>
                    <a:pt x="3141" y="57"/>
                  </a:lnTo>
                  <a:lnTo>
                    <a:pt x="3084" y="2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40"/>
            <p:cNvSpPr/>
            <p:nvPr/>
          </p:nvSpPr>
          <p:spPr>
            <a:xfrm>
              <a:off x="6310500" y="2289275"/>
              <a:ext cx="142875" cy="131550"/>
            </a:xfrm>
            <a:custGeom>
              <a:avLst/>
              <a:gdLst/>
              <a:ahLst/>
              <a:cxnLst/>
              <a:rect l="l" t="t" r="r" b="b"/>
              <a:pathLst>
                <a:path w="5715" h="5262" extrusionOk="0">
                  <a:moveTo>
                    <a:pt x="5460" y="0"/>
                  </a:moveTo>
                  <a:lnTo>
                    <a:pt x="5375" y="29"/>
                  </a:lnTo>
                  <a:lnTo>
                    <a:pt x="5319" y="85"/>
                  </a:lnTo>
                  <a:lnTo>
                    <a:pt x="5262" y="170"/>
                  </a:lnTo>
                  <a:lnTo>
                    <a:pt x="5121" y="736"/>
                  </a:lnTo>
                  <a:lnTo>
                    <a:pt x="4979" y="1302"/>
                  </a:lnTo>
                  <a:lnTo>
                    <a:pt x="4895" y="1867"/>
                  </a:lnTo>
                  <a:lnTo>
                    <a:pt x="4810" y="2433"/>
                  </a:lnTo>
                  <a:lnTo>
                    <a:pt x="4753" y="3027"/>
                  </a:lnTo>
                  <a:lnTo>
                    <a:pt x="4725" y="3593"/>
                  </a:lnTo>
                  <a:lnTo>
                    <a:pt x="4725" y="4187"/>
                  </a:lnTo>
                  <a:lnTo>
                    <a:pt x="4725" y="4753"/>
                  </a:lnTo>
                  <a:lnTo>
                    <a:pt x="4187" y="4555"/>
                  </a:lnTo>
                  <a:lnTo>
                    <a:pt x="3622" y="4413"/>
                  </a:lnTo>
                  <a:lnTo>
                    <a:pt x="3028" y="4272"/>
                  </a:lnTo>
                  <a:lnTo>
                    <a:pt x="2462" y="4187"/>
                  </a:lnTo>
                  <a:lnTo>
                    <a:pt x="1868" y="4102"/>
                  </a:lnTo>
                  <a:lnTo>
                    <a:pt x="1274" y="4074"/>
                  </a:lnTo>
                  <a:lnTo>
                    <a:pt x="680" y="4102"/>
                  </a:lnTo>
                  <a:lnTo>
                    <a:pt x="86" y="4130"/>
                  </a:lnTo>
                  <a:lnTo>
                    <a:pt x="58" y="4159"/>
                  </a:lnTo>
                  <a:lnTo>
                    <a:pt x="29" y="4187"/>
                  </a:lnTo>
                  <a:lnTo>
                    <a:pt x="1" y="4272"/>
                  </a:lnTo>
                  <a:lnTo>
                    <a:pt x="29" y="4357"/>
                  </a:lnTo>
                  <a:lnTo>
                    <a:pt x="58" y="4385"/>
                  </a:lnTo>
                  <a:lnTo>
                    <a:pt x="114" y="4385"/>
                  </a:lnTo>
                  <a:lnTo>
                    <a:pt x="736" y="4413"/>
                  </a:lnTo>
                  <a:lnTo>
                    <a:pt x="1330" y="4441"/>
                  </a:lnTo>
                  <a:lnTo>
                    <a:pt x="1953" y="4498"/>
                  </a:lnTo>
                  <a:lnTo>
                    <a:pt x="2547" y="4583"/>
                  </a:lnTo>
                  <a:lnTo>
                    <a:pt x="3141" y="4696"/>
                  </a:lnTo>
                  <a:lnTo>
                    <a:pt x="3735" y="4837"/>
                  </a:lnTo>
                  <a:lnTo>
                    <a:pt x="4301" y="5035"/>
                  </a:lnTo>
                  <a:lnTo>
                    <a:pt x="4895" y="5233"/>
                  </a:lnTo>
                  <a:lnTo>
                    <a:pt x="4979" y="5262"/>
                  </a:lnTo>
                  <a:lnTo>
                    <a:pt x="5064" y="5205"/>
                  </a:lnTo>
                  <a:lnTo>
                    <a:pt x="5121" y="5149"/>
                  </a:lnTo>
                  <a:lnTo>
                    <a:pt x="5149" y="5064"/>
                  </a:lnTo>
                  <a:lnTo>
                    <a:pt x="5149" y="4470"/>
                  </a:lnTo>
                  <a:lnTo>
                    <a:pt x="5149" y="3847"/>
                  </a:lnTo>
                  <a:lnTo>
                    <a:pt x="5177" y="3253"/>
                  </a:lnTo>
                  <a:lnTo>
                    <a:pt x="5262" y="2659"/>
                  </a:lnTo>
                  <a:lnTo>
                    <a:pt x="5319" y="2065"/>
                  </a:lnTo>
                  <a:lnTo>
                    <a:pt x="5432" y="1471"/>
                  </a:lnTo>
                  <a:lnTo>
                    <a:pt x="5545" y="877"/>
                  </a:lnTo>
                  <a:lnTo>
                    <a:pt x="5687" y="312"/>
                  </a:lnTo>
                  <a:lnTo>
                    <a:pt x="5715" y="198"/>
                  </a:lnTo>
                  <a:lnTo>
                    <a:pt x="5687" y="114"/>
                  </a:lnTo>
                  <a:lnTo>
                    <a:pt x="5602" y="57"/>
                  </a:lnTo>
                  <a:lnTo>
                    <a:pt x="5545" y="29"/>
                  </a:lnTo>
                  <a:lnTo>
                    <a:pt x="54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40"/>
            <p:cNvSpPr/>
            <p:nvPr/>
          </p:nvSpPr>
          <p:spPr>
            <a:xfrm>
              <a:off x="6481650" y="2509200"/>
              <a:ext cx="155600" cy="132275"/>
            </a:xfrm>
            <a:custGeom>
              <a:avLst/>
              <a:gdLst/>
              <a:ahLst/>
              <a:cxnLst/>
              <a:rect l="l" t="t" r="r" b="b"/>
              <a:pathLst>
                <a:path w="6224" h="5291" extrusionOk="0">
                  <a:moveTo>
                    <a:pt x="5997" y="0"/>
                  </a:moveTo>
                  <a:lnTo>
                    <a:pt x="5940" y="29"/>
                  </a:lnTo>
                  <a:lnTo>
                    <a:pt x="5884" y="57"/>
                  </a:lnTo>
                  <a:lnTo>
                    <a:pt x="5856" y="114"/>
                  </a:lnTo>
                  <a:lnTo>
                    <a:pt x="5799" y="425"/>
                  </a:lnTo>
                  <a:lnTo>
                    <a:pt x="5742" y="736"/>
                  </a:lnTo>
                  <a:lnTo>
                    <a:pt x="5658" y="1387"/>
                  </a:lnTo>
                  <a:lnTo>
                    <a:pt x="5516" y="2575"/>
                  </a:lnTo>
                  <a:lnTo>
                    <a:pt x="5233" y="4866"/>
                  </a:lnTo>
                  <a:lnTo>
                    <a:pt x="4611" y="4753"/>
                  </a:lnTo>
                  <a:lnTo>
                    <a:pt x="4017" y="4639"/>
                  </a:lnTo>
                  <a:lnTo>
                    <a:pt x="3395" y="4583"/>
                  </a:lnTo>
                  <a:lnTo>
                    <a:pt x="2772" y="4526"/>
                  </a:lnTo>
                  <a:lnTo>
                    <a:pt x="2094" y="4498"/>
                  </a:lnTo>
                  <a:lnTo>
                    <a:pt x="1415" y="4498"/>
                  </a:lnTo>
                  <a:lnTo>
                    <a:pt x="764" y="4526"/>
                  </a:lnTo>
                  <a:lnTo>
                    <a:pt x="85" y="4611"/>
                  </a:lnTo>
                  <a:lnTo>
                    <a:pt x="57" y="4639"/>
                  </a:lnTo>
                  <a:lnTo>
                    <a:pt x="0" y="4668"/>
                  </a:lnTo>
                  <a:lnTo>
                    <a:pt x="0" y="4724"/>
                  </a:lnTo>
                  <a:lnTo>
                    <a:pt x="29" y="4809"/>
                  </a:lnTo>
                  <a:lnTo>
                    <a:pt x="57" y="4837"/>
                  </a:lnTo>
                  <a:lnTo>
                    <a:pt x="2065" y="4837"/>
                  </a:lnTo>
                  <a:lnTo>
                    <a:pt x="2716" y="4894"/>
                  </a:lnTo>
                  <a:lnTo>
                    <a:pt x="3366" y="4951"/>
                  </a:lnTo>
                  <a:lnTo>
                    <a:pt x="4045" y="5035"/>
                  </a:lnTo>
                  <a:lnTo>
                    <a:pt x="4696" y="5149"/>
                  </a:lnTo>
                  <a:lnTo>
                    <a:pt x="5346" y="5290"/>
                  </a:lnTo>
                  <a:lnTo>
                    <a:pt x="5431" y="5290"/>
                  </a:lnTo>
                  <a:lnTo>
                    <a:pt x="5516" y="5262"/>
                  </a:lnTo>
                  <a:lnTo>
                    <a:pt x="5573" y="5205"/>
                  </a:lnTo>
                  <a:lnTo>
                    <a:pt x="5601" y="5120"/>
                  </a:lnTo>
                  <a:lnTo>
                    <a:pt x="5742" y="3876"/>
                  </a:lnTo>
                  <a:lnTo>
                    <a:pt x="5912" y="2659"/>
                  </a:lnTo>
                  <a:lnTo>
                    <a:pt x="6082" y="1443"/>
                  </a:lnTo>
                  <a:lnTo>
                    <a:pt x="6167" y="821"/>
                  </a:lnTo>
                  <a:lnTo>
                    <a:pt x="6195" y="510"/>
                  </a:lnTo>
                  <a:lnTo>
                    <a:pt x="6223" y="198"/>
                  </a:lnTo>
                  <a:lnTo>
                    <a:pt x="6195" y="114"/>
                  </a:lnTo>
                  <a:lnTo>
                    <a:pt x="6167" y="57"/>
                  </a:lnTo>
                  <a:lnTo>
                    <a:pt x="6110" y="29"/>
                  </a:lnTo>
                  <a:lnTo>
                    <a:pt x="60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40"/>
            <p:cNvSpPr/>
            <p:nvPr/>
          </p:nvSpPr>
          <p:spPr>
            <a:xfrm>
              <a:off x="6702975" y="2379800"/>
              <a:ext cx="184600" cy="364200"/>
            </a:xfrm>
            <a:custGeom>
              <a:avLst/>
              <a:gdLst/>
              <a:ahLst/>
              <a:cxnLst/>
              <a:rect l="l" t="t" r="r" b="b"/>
              <a:pathLst>
                <a:path w="7384" h="14568" extrusionOk="0">
                  <a:moveTo>
                    <a:pt x="7384" y="0"/>
                  </a:moveTo>
                  <a:lnTo>
                    <a:pt x="7044" y="255"/>
                  </a:lnTo>
                  <a:lnTo>
                    <a:pt x="6705" y="594"/>
                  </a:lnTo>
                  <a:lnTo>
                    <a:pt x="6422" y="934"/>
                  </a:lnTo>
                  <a:lnTo>
                    <a:pt x="6139" y="1301"/>
                  </a:lnTo>
                  <a:lnTo>
                    <a:pt x="5885" y="1697"/>
                  </a:lnTo>
                  <a:lnTo>
                    <a:pt x="5658" y="2122"/>
                  </a:lnTo>
                  <a:lnTo>
                    <a:pt x="5234" y="2942"/>
                  </a:lnTo>
                  <a:lnTo>
                    <a:pt x="4781" y="3847"/>
                  </a:lnTo>
                  <a:lnTo>
                    <a:pt x="1189" y="11117"/>
                  </a:lnTo>
                  <a:lnTo>
                    <a:pt x="284" y="12927"/>
                  </a:lnTo>
                  <a:lnTo>
                    <a:pt x="142" y="13238"/>
                  </a:lnTo>
                  <a:lnTo>
                    <a:pt x="58" y="13521"/>
                  </a:lnTo>
                  <a:lnTo>
                    <a:pt x="1" y="13691"/>
                  </a:lnTo>
                  <a:lnTo>
                    <a:pt x="1" y="13860"/>
                  </a:lnTo>
                  <a:lnTo>
                    <a:pt x="1" y="14002"/>
                  </a:lnTo>
                  <a:lnTo>
                    <a:pt x="29" y="14172"/>
                  </a:lnTo>
                  <a:lnTo>
                    <a:pt x="86" y="14313"/>
                  </a:lnTo>
                  <a:lnTo>
                    <a:pt x="171" y="14426"/>
                  </a:lnTo>
                  <a:lnTo>
                    <a:pt x="256" y="14511"/>
                  </a:lnTo>
                  <a:lnTo>
                    <a:pt x="369" y="14539"/>
                  </a:lnTo>
                  <a:lnTo>
                    <a:pt x="482" y="14568"/>
                  </a:lnTo>
                  <a:lnTo>
                    <a:pt x="595" y="14568"/>
                  </a:lnTo>
                  <a:lnTo>
                    <a:pt x="878" y="14539"/>
                  </a:lnTo>
                  <a:lnTo>
                    <a:pt x="1302" y="14426"/>
                  </a:lnTo>
                  <a:lnTo>
                    <a:pt x="2716" y="11286"/>
                  </a:lnTo>
                  <a:lnTo>
                    <a:pt x="4159" y="8147"/>
                  </a:lnTo>
                  <a:lnTo>
                    <a:pt x="5630" y="5035"/>
                  </a:lnTo>
                  <a:lnTo>
                    <a:pt x="7186" y="1924"/>
                  </a:lnTo>
                  <a:lnTo>
                    <a:pt x="6875" y="2178"/>
                  </a:lnTo>
                  <a:lnTo>
                    <a:pt x="6592" y="2461"/>
                  </a:lnTo>
                  <a:lnTo>
                    <a:pt x="6337" y="2800"/>
                  </a:lnTo>
                  <a:lnTo>
                    <a:pt x="6111" y="3140"/>
                  </a:lnTo>
                  <a:lnTo>
                    <a:pt x="5658" y="3847"/>
                  </a:lnTo>
                  <a:lnTo>
                    <a:pt x="5460" y="4186"/>
                  </a:lnTo>
                  <a:lnTo>
                    <a:pt x="5206" y="4526"/>
                  </a:lnTo>
                  <a:lnTo>
                    <a:pt x="5715" y="3338"/>
                  </a:lnTo>
                  <a:lnTo>
                    <a:pt x="6224" y="2178"/>
                  </a:lnTo>
                  <a:lnTo>
                    <a:pt x="6479" y="1612"/>
                  </a:lnTo>
                  <a:lnTo>
                    <a:pt x="6761" y="1047"/>
                  </a:lnTo>
                  <a:lnTo>
                    <a:pt x="7044" y="509"/>
                  </a:lnTo>
                  <a:lnTo>
                    <a:pt x="7384" y="0"/>
                  </a:lnTo>
                  <a:close/>
                </a:path>
              </a:pathLst>
            </a:custGeom>
            <a:solidFill>
              <a:srgbClr val="599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40"/>
            <p:cNvSpPr/>
            <p:nvPr/>
          </p:nvSpPr>
          <p:spPr>
            <a:xfrm>
              <a:off x="6735525" y="2365650"/>
              <a:ext cx="571400" cy="374825"/>
            </a:xfrm>
            <a:custGeom>
              <a:avLst/>
              <a:gdLst/>
              <a:ahLst/>
              <a:cxnLst/>
              <a:rect l="l" t="t" r="r" b="b"/>
              <a:pathLst>
                <a:path w="22856" h="14993" extrusionOk="0">
                  <a:moveTo>
                    <a:pt x="7553" y="0"/>
                  </a:moveTo>
                  <a:lnTo>
                    <a:pt x="7298" y="57"/>
                  </a:lnTo>
                  <a:lnTo>
                    <a:pt x="7015" y="114"/>
                  </a:lnTo>
                  <a:lnTo>
                    <a:pt x="6761" y="198"/>
                  </a:lnTo>
                  <a:lnTo>
                    <a:pt x="6421" y="368"/>
                  </a:lnTo>
                  <a:lnTo>
                    <a:pt x="6082" y="566"/>
                  </a:lnTo>
                  <a:lnTo>
                    <a:pt x="5742" y="1075"/>
                  </a:lnTo>
                  <a:lnTo>
                    <a:pt x="5459" y="1613"/>
                  </a:lnTo>
                  <a:lnTo>
                    <a:pt x="5177" y="2178"/>
                  </a:lnTo>
                  <a:lnTo>
                    <a:pt x="4922" y="2744"/>
                  </a:lnTo>
                  <a:lnTo>
                    <a:pt x="4413" y="3904"/>
                  </a:lnTo>
                  <a:lnTo>
                    <a:pt x="3904" y="5092"/>
                  </a:lnTo>
                  <a:lnTo>
                    <a:pt x="4158" y="4752"/>
                  </a:lnTo>
                  <a:lnTo>
                    <a:pt x="4356" y="4413"/>
                  </a:lnTo>
                  <a:lnTo>
                    <a:pt x="4809" y="3706"/>
                  </a:lnTo>
                  <a:lnTo>
                    <a:pt x="5035" y="3366"/>
                  </a:lnTo>
                  <a:lnTo>
                    <a:pt x="5290" y="3027"/>
                  </a:lnTo>
                  <a:lnTo>
                    <a:pt x="5573" y="2744"/>
                  </a:lnTo>
                  <a:lnTo>
                    <a:pt x="5884" y="2490"/>
                  </a:lnTo>
                  <a:lnTo>
                    <a:pt x="4328" y="5601"/>
                  </a:lnTo>
                  <a:lnTo>
                    <a:pt x="2857" y="8713"/>
                  </a:lnTo>
                  <a:lnTo>
                    <a:pt x="1414" y="11852"/>
                  </a:lnTo>
                  <a:lnTo>
                    <a:pt x="0" y="14992"/>
                  </a:lnTo>
                  <a:lnTo>
                    <a:pt x="1471" y="14681"/>
                  </a:lnTo>
                  <a:lnTo>
                    <a:pt x="3310" y="14228"/>
                  </a:lnTo>
                  <a:lnTo>
                    <a:pt x="5148" y="13776"/>
                  </a:lnTo>
                  <a:lnTo>
                    <a:pt x="6959" y="13238"/>
                  </a:lnTo>
                  <a:lnTo>
                    <a:pt x="8797" y="12701"/>
                  </a:lnTo>
                  <a:lnTo>
                    <a:pt x="10608" y="12135"/>
                  </a:lnTo>
                  <a:lnTo>
                    <a:pt x="12390" y="11513"/>
                  </a:lnTo>
                  <a:lnTo>
                    <a:pt x="14172" y="10862"/>
                  </a:lnTo>
                  <a:lnTo>
                    <a:pt x="15954" y="10183"/>
                  </a:lnTo>
                  <a:lnTo>
                    <a:pt x="17708" y="9476"/>
                  </a:lnTo>
                  <a:lnTo>
                    <a:pt x="19461" y="8713"/>
                  </a:lnTo>
                  <a:lnTo>
                    <a:pt x="21158" y="7949"/>
                  </a:lnTo>
                  <a:lnTo>
                    <a:pt x="22035" y="7525"/>
                  </a:lnTo>
                  <a:lnTo>
                    <a:pt x="22460" y="7298"/>
                  </a:lnTo>
                  <a:lnTo>
                    <a:pt x="22714" y="7185"/>
                  </a:lnTo>
                  <a:lnTo>
                    <a:pt x="22799" y="7129"/>
                  </a:lnTo>
                  <a:lnTo>
                    <a:pt x="22856" y="7129"/>
                  </a:lnTo>
                  <a:lnTo>
                    <a:pt x="21441" y="6252"/>
                  </a:lnTo>
                  <a:lnTo>
                    <a:pt x="19999" y="5375"/>
                  </a:lnTo>
                  <a:lnTo>
                    <a:pt x="18556" y="4554"/>
                  </a:lnTo>
                  <a:lnTo>
                    <a:pt x="17085" y="3734"/>
                  </a:lnTo>
                  <a:lnTo>
                    <a:pt x="15586" y="2970"/>
                  </a:lnTo>
                  <a:lnTo>
                    <a:pt x="14087" y="2207"/>
                  </a:lnTo>
                  <a:lnTo>
                    <a:pt x="12588" y="1500"/>
                  </a:lnTo>
                  <a:lnTo>
                    <a:pt x="11060" y="821"/>
                  </a:lnTo>
                  <a:lnTo>
                    <a:pt x="10523" y="594"/>
                  </a:lnTo>
                  <a:lnTo>
                    <a:pt x="10014" y="396"/>
                  </a:lnTo>
                  <a:lnTo>
                    <a:pt x="9448" y="227"/>
                  </a:lnTo>
                  <a:lnTo>
                    <a:pt x="8910" y="85"/>
                  </a:lnTo>
                  <a:lnTo>
                    <a:pt x="8373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40"/>
            <p:cNvSpPr/>
            <p:nvPr/>
          </p:nvSpPr>
          <p:spPr>
            <a:xfrm>
              <a:off x="6585600" y="2536075"/>
              <a:ext cx="34675" cy="6375"/>
            </a:xfrm>
            <a:custGeom>
              <a:avLst/>
              <a:gdLst/>
              <a:ahLst/>
              <a:cxnLst/>
              <a:rect l="l" t="t" r="r" b="b"/>
              <a:pathLst>
                <a:path w="1387" h="255" extrusionOk="0">
                  <a:moveTo>
                    <a:pt x="0" y="0"/>
                  </a:moveTo>
                  <a:lnTo>
                    <a:pt x="708" y="142"/>
                  </a:lnTo>
                  <a:lnTo>
                    <a:pt x="1386" y="255"/>
                  </a:lnTo>
                  <a:lnTo>
                    <a:pt x="1047" y="142"/>
                  </a:lnTo>
                  <a:lnTo>
                    <a:pt x="679" y="57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40"/>
            <p:cNvSpPr/>
            <p:nvPr/>
          </p:nvSpPr>
          <p:spPr>
            <a:xfrm>
              <a:off x="6385475" y="2501425"/>
              <a:ext cx="614550" cy="97600"/>
            </a:xfrm>
            <a:custGeom>
              <a:avLst/>
              <a:gdLst/>
              <a:ahLst/>
              <a:cxnLst/>
              <a:rect l="l" t="t" r="r" b="b"/>
              <a:pathLst>
                <a:path w="24582" h="3904" extrusionOk="0">
                  <a:moveTo>
                    <a:pt x="2631" y="0"/>
                  </a:moveTo>
                  <a:lnTo>
                    <a:pt x="2263" y="57"/>
                  </a:lnTo>
                  <a:lnTo>
                    <a:pt x="1867" y="113"/>
                  </a:lnTo>
                  <a:lnTo>
                    <a:pt x="1613" y="198"/>
                  </a:lnTo>
                  <a:lnTo>
                    <a:pt x="1358" y="283"/>
                  </a:lnTo>
                  <a:lnTo>
                    <a:pt x="1104" y="396"/>
                  </a:lnTo>
                  <a:lnTo>
                    <a:pt x="877" y="509"/>
                  </a:lnTo>
                  <a:lnTo>
                    <a:pt x="425" y="792"/>
                  </a:lnTo>
                  <a:lnTo>
                    <a:pt x="0" y="1132"/>
                  </a:lnTo>
                  <a:lnTo>
                    <a:pt x="453" y="934"/>
                  </a:lnTo>
                  <a:lnTo>
                    <a:pt x="934" y="792"/>
                  </a:lnTo>
                  <a:lnTo>
                    <a:pt x="1415" y="679"/>
                  </a:lnTo>
                  <a:lnTo>
                    <a:pt x="1896" y="594"/>
                  </a:lnTo>
                  <a:lnTo>
                    <a:pt x="2405" y="566"/>
                  </a:lnTo>
                  <a:lnTo>
                    <a:pt x="3423" y="566"/>
                  </a:lnTo>
                  <a:lnTo>
                    <a:pt x="3932" y="623"/>
                  </a:lnTo>
                  <a:lnTo>
                    <a:pt x="4441" y="679"/>
                  </a:lnTo>
                  <a:lnTo>
                    <a:pt x="4950" y="764"/>
                  </a:lnTo>
                  <a:lnTo>
                    <a:pt x="5969" y="962"/>
                  </a:lnTo>
                  <a:lnTo>
                    <a:pt x="8005" y="1386"/>
                  </a:lnTo>
                  <a:lnTo>
                    <a:pt x="8345" y="1386"/>
                  </a:lnTo>
                  <a:lnTo>
                    <a:pt x="8684" y="1443"/>
                  </a:lnTo>
                  <a:lnTo>
                    <a:pt x="9052" y="1528"/>
                  </a:lnTo>
                  <a:lnTo>
                    <a:pt x="9391" y="1641"/>
                  </a:lnTo>
                  <a:lnTo>
                    <a:pt x="8713" y="1528"/>
                  </a:lnTo>
                  <a:lnTo>
                    <a:pt x="8005" y="1386"/>
                  </a:lnTo>
                  <a:lnTo>
                    <a:pt x="7553" y="1386"/>
                  </a:lnTo>
                  <a:lnTo>
                    <a:pt x="7100" y="1443"/>
                  </a:lnTo>
                  <a:lnTo>
                    <a:pt x="6223" y="1556"/>
                  </a:lnTo>
                  <a:lnTo>
                    <a:pt x="5771" y="1613"/>
                  </a:lnTo>
                  <a:lnTo>
                    <a:pt x="5318" y="1669"/>
                  </a:lnTo>
                  <a:lnTo>
                    <a:pt x="4837" y="1669"/>
                  </a:lnTo>
                  <a:lnTo>
                    <a:pt x="4385" y="1641"/>
                  </a:lnTo>
                  <a:lnTo>
                    <a:pt x="5771" y="2009"/>
                  </a:lnTo>
                  <a:lnTo>
                    <a:pt x="7157" y="2376"/>
                  </a:lnTo>
                  <a:lnTo>
                    <a:pt x="8571" y="2688"/>
                  </a:lnTo>
                  <a:lnTo>
                    <a:pt x="9985" y="2970"/>
                  </a:lnTo>
                  <a:lnTo>
                    <a:pt x="11400" y="3225"/>
                  </a:lnTo>
                  <a:lnTo>
                    <a:pt x="12814" y="3451"/>
                  </a:lnTo>
                  <a:lnTo>
                    <a:pt x="14257" y="3649"/>
                  </a:lnTo>
                  <a:lnTo>
                    <a:pt x="15728" y="3819"/>
                  </a:lnTo>
                  <a:lnTo>
                    <a:pt x="15728" y="3819"/>
                  </a:lnTo>
                  <a:lnTo>
                    <a:pt x="15558" y="3649"/>
                  </a:lnTo>
                  <a:lnTo>
                    <a:pt x="15388" y="3508"/>
                  </a:lnTo>
                  <a:lnTo>
                    <a:pt x="14992" y="3253"/>
                  </a:lnTo>
                  <a:lnTo>
                    <a:pt x="14596" y="3055"/>
                  </a:lnTo>
                  <a:lnTo>
                    <a:pt x="14172" y="2886"/>
                  </a:lnTo>
                  <a:lnTo>
                    <a:pt x="13295" y="2574"/>
                  </a:lnTo>
                  <a:lnTo>
                    <a:pt x="12871" y="2433"/>
                  </a:lnTo>
                  <a:lnTo>
                    <a:pt x="12446" y="2292"/>
                  </a:lnTo>
                  <a:lnTo>
                    <a:pt x="12446" y="2292"/>
                  </a:lnTo>
                  <a:lnTo>
                    <a:pt x="13663" y="2574"/>
                  </a:lnTo>
                  <a:lnTo>
                    <a:pt x="14907" y="2829"/>
                  </a:lnTo>
                  <a:lnTo>
                    <a:pt x="16124" y="3055"/>
                  </a:lnTo>
                  <a:lnTo>
                    <a:pt x="17368" y="3253"/>
                  </a:lnTo>
                  <a:lnTo>
                    <a:pt x="18585" y="3451"/>
                  </a:lnTo>
                  <a:lnTo>
                    <a:pt x="19829" y="3621"/>
                  </a:lnTo>
                  <a:lnTo>
                    <a:pt x="22318" y="3904"/>
                  </a:lnTo>
                  <a:lnTo>
                    <a:pt x="22658" y="3791"/>
                  </a:lnTo>
                  <a:lnTo>
                    <a:pt x="23620" y="3395"/>
                  </a:lnTo>
                  <a:lnTo>
                    <a:pt x="24100" y="3168"/>
                  </a:lnTo>
                  <a:lnTo>
                    <a:pt x="24355" y="3055"/>
                  </a:lnTo>
                  <a:lnTo>
                    <a:pt x="24468" y="3027"/>
                  </a:lnTo>
                  <a:lnTo>
                    <a:pt x="24581" y="3027"/>
                  </a:lnTo>
                  <a:lnTo>
                    <a:pt x="4922" y="170"/>
                  </a:lnTo>
                  <a:lnTo>
                    <a:pt x="4158" y="85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599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40"/>
            <p:cNvSpPr/>
            <p:nvPr/>
          </p:nvSpPr>
          <p:spPr>
            <a:xfrm>
              <a:off x="6274450" y="2515575"/>
              <a:ext cx="669000" cy="419350"/>
            </a:xfrm>
            <a:custGeom>
              <a:avLst/>
              <a:gdLst/>
              <a:ahLst/>
              <a:cxnLst/>
              <a:rect l="l" t="t" r="r" b="b"/>
              <a:pathLst>
                <a:path w="26760" h="16774" extrusionOk="0">
                  <a:moveTo>
                    <a:pt x="6846" y="0"/>
                  </a:moveTo>
                  <a:lnTo>
                    <a:pt x="6337" y="28"/>
                  </a:lnTo>
                  <a:lnTo>
                    <a:pt x="5856" y="113"/>
                  </a:lnTo>
                  <a:lnTo>
                    <a:pt x="5375" y="226"/>
                  </a:lnTo>
                  <a:lnTo>
                    <a:pt x="4894" y="368"/>
                  </a:lnTo>
                  <a:lnTo>
                    <a:pt x="4441" y="566"/>
                  </a:lnTo>
                  <a:lnTo>
                    <a:pt x="3989" y="990"/>
                  </a:lnTo>
                  <a:lnTo>
                    <a:pt x="3593" y="1471"/>
                  </a:lnTo>
                  <a:lnTo>
                    <a:pt x="3225" y="1980"/>
                  </a:lnTo>
                  <a:lnTo>
                    <a:pt x="2942" y="2518"/>
                  </a:lnTo>
                  <a:lnTo>
                    <a:pt x="2688" y="3055"/>
                  </a:lnTo>
                  <a:lnTo>
                    <a:pt x="2490" y="3592"/>
                  </a:lnTo>
                  <a:lnTo>
                    <a:pt x="2292" y="4158"/>
                  </a:lnTo>
                  <a:lnTo>
                    <a:pt x="2150" y="4696"/>
                  </a:lnTo>
                  <a:lnTo>
                    <a:pt x="2009" y="5261"/>
                  </a:lnTo>
                  <a:lnTo>
                    <a:pt x="1896" y="5855"/>
                  </a:lnTo>
                  <a:lnTo>
                    <a:pt x="1698" y="6987"/>
                  </a:lnTo>
                  <a:lnTo>
                    <a:pt x="1500" y="8062"/>
                  </a:lnTo>
                  <a:lnTo>
                    <a:pt x="708" y="12503"/>
                  </a:lnTo>
                  <a:lnTo>
                    <a:pt x="312" y="14709"/>
                  </a:lnTo>
                  <a:lnTo>
                    <a:pt x="114" y="15756"/>
                  </a:lnTo>
                  <a:lnTo>
                    <a:pt x="29" y="16180"/>
                  </a:lnTo>
                  <a:lnTo>
                    <a:pt x="0" y="16406"/>
                  </a:lnTo>
                  <a:lnTo>
                    <a:pt x="0" y="16519"/>
                  </a:lnTo>
                  <a:lnTo>
                    <a:pt x="57" y="16604"/>
                  </a:lnTo>
                  <a:lnTo>
                    <a:pt x="85" y="16661"/>
                  </a:lnTo>
                  <a:lnTo>
                    <a:pt x="142" y="16717"/>
                  </a:lnTo>
                  <a:lnTo>
                    <a:pt x="283" y="16774"/>
                  </a:lnTo>
                  <a:lnTo>
                    <a:pt x="425" y="16774"/>
                  </a:lnTo>
                  <a:lnTo>
                    <a:pt x="594" y="16746"/>
                  </a:lnTo>
                  <a:lnTo>
                    <a:pt x="764" y="16689"/>
                  </a:lnTo>
                  <a:lnTo>
                    <a:pt x="906" y="16632"/>
                  </a:lnTo>
                  <a:lnTo>
                    <a:pt x="1160" y="16491"/>
                  </a:lnTo>
                  <a:lnTo>
                    <a:pt x="2914" y="15388"/>
                  </a:lnTo>
                  <a:lnTo>
                    <a:pt x="4724" y="14285"/>
                  </a:lnTo>
                  <a:lnTo>
                    <a:pt x="6535" y="13238"/>
                  </a:lnTo>
                  <a:lnTo>
                    <a:pt x="8317" y="12191"/>
                  </a:lnTo>
                  <a:lnTo>
                    <a:pt x="10155" y="11201"/>
                  </a:lnTo>
                  <a:lnTo>
                    <a:pt x="11966" y="10211"/>
                  </a:lnTo>
                  <a:lnTo>
                    <a:pt x="13804" y="9250"/>
                  </a:lnTo>
                  <a:lnTo>
                    <a:pt x="15671" y="8316"/>
                  </a:lnTo>
                  <a:lnTo>
                    <a:pt x="17566" y="7411"/>
                  </a:lnTo>
                  <a:lnTo>
                    <a:pt x="19433" y="6506"/>
                  </a:lnTo>
                  <a:lnTo>
                    <a:pt x="21357" y="5657"/>
                  </a:lnTo>
                  <a:lnTo>
                    <a:pt x="23252" y="4809"/>
                  </a:lnTo>
                  <a:lnTo>
                    <a:pt x="25147" y="4017"/>
                  </a:lnTo>
                  <a:lnTo>
                    <a:pt x="26759" y="3338"/>
                  </a:lnTo>
                  <a:lnTo>
                    <a:pt x="24270" y="3055"/>
                  </a:lnTo>
                  <a:lnTo>
                    <a:pt x="23026" y="2885"/>
                  </a:lnTo>
                  <a:lnTo>
                    <a:pt x="21809" y="2687"/>
                  </a:lnTo>
                  <a:lnTo>
                    <a:pt x="20565" y="2489"/>
                  </a:lnTo>
                  <a:lnTo>
                    <a:pt x="19348" y="2263"/>
                  </a:lnTo>
                  <a:lnTo>
                    <a:pt x="18104" y="2008"/>
                  </a:lnTo>
                  <a:lnTo>
                    <a:pt x="16887" y="1726"/>
                  </a:lnTo>
                  <a:lnTo>
                    <a:pt x="16887" y="1726"/>
                  </a:lnTo>
                  <a:lnTo>
                    <a:pt x="17312" y="1867"/>
                  </a:lnTo>
                  <a:lnTo>
                    <a:pt x="17736" y="2008"/>
                  </a:lnTo>
                  <a:lnTo>
                    <a:pt x="18613" y="2320"/>
                  </a:lnTo>
                  <a:lnTo>
                    <a:pt x="19037" y="2489"/>
                  </a:lnTo>
                  <a:lnTo>
                    <a:pt x="19433" y="2687"/>
                  </a:lnTo>
                  <a:lnTo>
                    <a:pt x="19829" y="2942"/>
                  </a:lnTo>
                  <a:lnTo>
                    <a:pt x="19999" y="3083"/>
                  </a:lnTo>
                  <a:lnTo>
                    <a:pt x="20169" y="3253"/>
                  </a:lnTo>
                  <a:lnTo>
                    <a:pt x="20169" y="3253"/>
                  </a:lnTo>
                  <a:lnTo>
                    <a:pt x="18698" y="3083"/>
                  </a:lnTo>
                  <a:lnTo>
                    <a:pt x="17255" y="2885"/>
                  </a:lnTo>
                  <a:lnTo>
                    <a:pt x="15841" y="2659"/>
                  </a:lnTo>
                  <a:lnTo>
                    <a:pt x="14426" y="2404"/>
                  </a:lnTo>
                  <a:lnTo>
                    <a:pt x="13012" y="2122"/>
                  </a:lnTo>
                  <a:lnTo>
                    <a:pt x="11598" y="1810"/>
                  </a:lnTo>
                  <a:lnTo>
                    <a:pt x="10212" y="1443"/>
                  </a:lnTo>
                  <a:lnTo>
                    <a:pt x="8826" y="1075"/>
                  </a:lnTo>
                  <a:lnTo>
                    <a:pt x="9278" y="1103"/>
                  </a:lnTo>
                  <a:lnTo>
                    <a:pt x="9759" y="1103"/>
                  </a:lnTo>
                  <a:lnTo>
                    <a:pt x="10212" y="1047"/>
                  </a:lnTo>
                  <a:lnTo>
                    <a:pt x="10664" y="990"/>
                  </a:lnTo>
                  <a:lnTo>
                    <a:pt x="11541" y="877"/>
                  </a:lnTo>
                  <a:lnTo>
                    <a:pt x="11994" y="820"/>
                  </a:lnTo>
                  <a:lnTo>
                    <a:pt x="12446" y="820"/>
                  </a:lnTo>
                  <a:lnTo>
                    <a:pt x="10410" y="396"/>
                  </a:lnTo>
                  <a:lnTo>
                    <a:pt x="9391" y="198"/>
                  </a:lnTo>
                  <a:lnTo>
                    <a:pt x="8882" y="113"/>
                  </a:lnTo>
                  <a:lnTo>
                    <a:pt x="8373" y="57"/>
                  </a:lnTo>
                  <a:lnTo>
                    <a:pt x="78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40"/>
            <p:cNvSpPr/>
            <p:nvPr/>
          </p:nvSpPr>
          <p:spPr>
            <a:xfrm>
              <a:off x="6968875" y="2001450"/>
              <a:ext cx="379775" cy="632950"/>
            </a:xfrm>
            <a:custGeom>
              <a:avLst/>
              <a:gdLst/>
              <a:ahLst/>
              <a:cxnLst/>
              <a:rect l="l" t="t" r="r" b="b"/>
              <a:pathLst>
                <a:path w="15191" h="25318" extrusionOk="0">
                  <a:moveTo>
                    <a:pt x="15191" y="1"/>
                  </a:moveTo>
                  <a:lnTo>
                    <a:pt x="14370" y="510"/>
                  </a:lnTo>
                  <a:lnTo>
                    <a:pt x="13578" y="1048"/>
                  </a:lnTo>
                  <a:lnTo>
                    <a:pt x="12786" y="1613"/>
                  </a:lnTo>
                  <a:lnTo>
                    <a:pt x="12022" y="2179"/>
                  </a:lnTo>
                  <a:lnTo>
                    <a:pt x="11287" y="2801"/>
                  </a:lnTo>
                  <a:lnTo>
                    <a:pt x="10552" y="3424"/>
                  </a:lnTo>
                  <a:lnTo>
                    <a:pt x="9844" y="4074"/>
                  </a:lnTo>
                  <a:lnTo>
                    <a:pt x="9166" y="4753"/>
                  </a:lnTo>
                  <a:lnTo>
                    <a:pt x="8515" y="5432"/>
                  </a:lnTo>
                  <a:lnTo>
                    <a:pt x="7864" y="6139"/>
                  </a:lnTo>
                  <a:lnTo>
                    <a:pt x="7242" y="6874"/>
                  </a:lnTo>
                  <a:lnTo>
                    <a:pt x="6648" y="7638"/>
                  </a:lnTo>
                  <a:lnTo>
                    <a:pt x="6082" y="8402"/>
                  </a:lnTo>
                  <a:lnTo>
                    <a:pt x="5517" y="9194"/>
                  </a:lnTo>
                  <a:lnTo>
                    <a:pt x="4979" y="9986"/>
                  </a:lnTo>
                  <a:lnTo>
                    <a:pt x="4470" y="10806"/>
                  </a:lnTo>
                  <a:lnTo>
                    <a:pt x="3989" y="11627"/>
                  </a:lnTo>
                  <a:lnTo>
                    <a:pt x="3537" y="12475"/>
                  </a:lnTo>
                  <a:lnTo>
                    <a:pt x="3112" y="13324"/>
                  </a:lnTo>
                  <a:lnTo>
                    <a:pt x="2688" y="14201"/>
                  </a:lnTo>
                  <a:lnTo>
                    <a:pt x="2320" y="15078"/>
                  </a:lnTo>
                  <a:lnTo>
                    <a:pt x="1981" y="15983"/>
                  </a:lnTo>
                  <a:lnTo>
                    <a:pt x="1641" y="16888"/>
                  </a:lnTo>
                  <a:lnTo>
                    <a:pt x="1330" y="17793"/>
                  </a:lnTo>
                  <a:lnTo>
                    <a:pt x="1076" y="18698"/>
                  </a:lnTo>
                  <a:lnTo>
                    <a:pt x="821" y="19632"/>
                  </a:lnTo>
                  <a:lnTo>
                    <a:pt x="623" y="20565"/>
                  </a:lnTo>
                  <a:lnTo>
                    <a:pt x="425" y="21527"/>
                  </a:lnTo>
                  <a:lnTo>
                    <a:pt x="284" y="22460"/>
                  </a:lnTo>
                  <a:lnTo>
                    <a:pt x="142" y="23422"/>
                  </a:lnTo>
                  <a:lnTo>
                    <a:pt x="57" y="24355"/>
                  </a:lnTo>
                  <a:lnTo>
                    <a:pt x="1" y="25317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40"/>
            <p:cNvSpPr/>
            <p:nvPr/>
          </p:nvSpPr>
          <p:spPr>
            <a:xfrm>
              <a:off x="6968175" y="1996500"/>
              <a:ext cx="388250" cy="643550"/>
            </a:xfrm>
            <a:custGeom>
              <a:avLst/>
              <a:gdLst/>
              <a:ahLst/>
              <a:cxnLst/>
              <a:rect l="l" t="t" r="r" b="b"/>
              <a:pathLst>
                <a:path w="15530" h="25742" extrusionOk="0">
                  <a:moveTo>
                    <a:pt x="15530" y="1"/>
                  </a:moveTo>
                  <a:lnTo>
                    <a:pt x="15219" y="199"/>
                  </a:lnTo>
                  <a:lnTo>
                    <a:pt x="29" y="25515"/>
                  </a:lnTo>
                  <a:lnTo>
                    <a:pt x="0" y="25741"/>
                  </a:lnTo>
                  <a:lnTo>
                    <a:pt x="849" y="25261"/>
                  </a:lnTo>
                  <a:lnTo>
                    <a:pt x="1669" y="24751"/>
                  </a:lnTo>
                  <a:lnTo>
                    <a:pt x="2490" y="24214"/>
                  </a:lnTo>
                  <a:lnTo>
                    <a:pt x="3282" y="23620"/>
                  </a:lnTo>
                  <a:lnTo>
                    <a:pt x="4045" y="23026"/>
                  </a:lnTo>
                  <a:lnTo>
                    <a:pt x="4809" y="22404"/>
                  </a:lnTo>
                  <a:lnTo>
                    <a:pt x="5545" y="21753"/>
                  </a:lnTo>
                  <a:lnTo>
                    <a:pt x="6280" y="21074"/>
                  </a:lnTo>
                  <a:lnTo>
                    <a:pt x="6987" y="20367"/>
                  </a:lnTo>
                  <a:lnTo>
                    <a:pt x="7666" y="19632"/>
                  </a:lnTo>
                  <a:lnTo>
                    <a:pt x="8317" y="18896"/>
                  </a:lnTo>
                  <a:lnTo>
                    <a:pt x="8939" y="18132"/>
                  </a:lnTo>
                  <a:lnTo>
                    <a:pt x="9561" y="17340"/>
                  </a:lnTo>
                  <a:lnTo>
                    <a:pt x="10155" y="16520"/>
                  </a:lnTo>
                  <a:lnTo>
                    <a:pt x="10721" y="15700"/>
                  </a:lnTo>
                  <a:lnTo>
                    <a:pt x="11258" y="14880"/>
                  </a:lnTo>
                  <a:lnTo>
                    <a:pt x="11768" y="14003"/>
                  </a:lnTo>
                  <a:lnTo>
                    <a:pt x="12248" y="13154"/>
                  </a:lnTo>
                  <a:lnTo>
                    <a:pt x="12701" y="12249"/>
                  </a:lnTo>
                  <a:lnTo>
                    <a:pt x="13125" y="11372"/>
                  </a:lnTo>
                  <a:lnTo>
                    <a:pt x="13521" y="10467"/>
                  </a:lnTo>
                  <a:lnTo>
                    <a:pt x="13861" y="9533"/>
                  </a:lnTo>
                  <a:lnTo>
                    <a:pt x="14200" y="8600"/>
                  </a:lnTo>
                  <a:lnTo>
                    <a:pt x="14483" y="7667"/>
                  </a:lnTo>
                  <a:lnTo>
                    <a:pt x="14738" y="6733"/>
                  </a:lnTo>
                  <a:lnTo>
                    <a:pt x="14964" y="5771"/>
                  </a:lnTo>
                  <a:lnTo>
                    <a:pt x="15162" y="4838"/>
                  </a:lnTo>
                  <a:lnTo>
                    <a:pt x="15303" y="3876"/>
                  </a:lnTo>
                  <a:lnTo>
                    <a:pt x="15417" y="2914"/>
                  </a:lnTo>
                  <a:lnTo>
                    <a:pt x="15501" y="1953"/>
                  </a:lnTo>
                  <a:lnTo>
                    <a:pt x="15530" y="991"/>
                  </a:lnTo>
                  <a:lnTo>
                    <a:pt x="15530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40"/>
            <p:cNvSpPr/>
            <p:nvPr/>
          </p:nvSpPr>
          <p:spPr>
            <a:xfrm>
              <a:off x="6921500" y="2071475"/>
              <a:ext cx="383300" cy="642125"/>
            </a:xfrm>
            <a:custGeom>
              <a:avLst/>
              <a:gdLst/>
              <a:ahLst/>
              <a:cxnLst/>
              <a:rect l="l" t="t" r="r" b="b"/>
              <a:pathLst>
                <a:path w="15332" h="25685" extrusionOk="0">
                  <a:moveTo>
                    <a:pt x="15247" y="0"/>
                  </a:moveTo>
                  <a:lnTo>
                    <a:pt x="15190" y="57"/>
                  </a:lnTo>
                  <a:lnTo>
                    <a:pt x="14794" y="651"/>
                  </a:lnTo>
                  <a:lnTo>
                    <a:pt x="14398" y="1217"/>
                  </a:lnTo>
                  <a:lnTo>
                    <a:pt x="13635" y="2489"/>
                  </a:lnTo>
                  <a:lnTo>
                    <a:pt x="12164" y="4950"/>
                  </a:lnTo>
                  <a:lnTo>
                    <a:pt x="9222" y="9872"/>
                  </a:lnTo>
                  <a:lnTo>
                    <a:pt x="3338" y="19801"/>
                  </a:lnTo>
                  <a:lnTo>
                    <a:pt x="29" y="25373"/>
                  </a:lnTo>
                  <a:lnTo>
                    <a:pt x="1" y="25458"/>
                  </a:lnTo>
                  <a:lnTo>
                    <a:pt x="29" y="25515"/>
                  </a:lnTo>
                  <a:lnTo>
                    <a:pt x="57" y="25599"/>
                  </a:lnTo>
                  <a:lnTo>
                    <a:pt x="114" y="25656"/>
                  </a:lnTo>
                  <a:lnTo>
                    <a:pt x="199" y="25684"/>
                  </a:lnTo>
                  <a:lnTo>
                    <a:pt x="255" y="25684"/>
                  </a:lnTo>
                  <a:lnTo>
                    <a:pt x="340" y="25628"/>
                  </a:lnTo>
                  <a:lnTo>
                    <a:pt x="397" y="25571"/>
                  </a:lnTo>
                  <a:lnTo>
                    <a:pt x="6252" y="15699"/>
                  </a:lnTo>
                  <a:lnTo>
                    <a:pt x="12107" y="5771"/>
                  </a:lnTo>
                  <a:lnTo>
                    <a:pt x="13748" y="2999"/>
                  </a:lnTo>
                  <a:lnTo>
                    <a:pt x="14540" y="1613"/>
                  </a:lnTo>
                  <a:lnTo>
                    <a:pt x="14936" y="877"/>
                  </a:lnTo>
                  <a:lnTo>
                    <a:pt x="15332" y="142"/>
                  </a:lnTo>
                  <a:lnTo>
                    <a:pt x="15332" y="57"/>
                  </a:lnTo>
                  <a:lnTo>
                    <a:pt x="15304" y="29"/>
                  </a:lnTo>
                  <a:lnTo>
                    <a:pt x="1524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40"/>
            <p:cNvSpPr/>
            <p:nvPr/>
          </p:nvSpPr>
          <p:spPr>
            <a:xfrm>
              <a:off x="7165475" y="2150675"/>
              <a:ext cx="131550" cy="145700"/>
            </a:xfrm>
            <a:custGeom>
              <a:avLst/>
              <a:gdLst/>
              <a:ahLst/>
              <a:cxnLst/>
              <a:rect l="l" t="t" r="r" b="b"/>
              <a:pathLst>
                <a:path w="5262" h="5828" extrusionOk="0">
                  <a:moveTo>
                    <a:pt x="1160" y="0"/>
                  </a:moveTo>
                  <a:lnTo>
                    <a:pt x="1132" y="29"/>
                  </a:lnTo>
                  <a:lnTo>
                    <a:pt x="1132" y="57"/>
                  </a:lnTo>
                  <a:lnTo>
                    <a:pt x="906" y="1471"/>
                  </a:lnTo>
                  <a:lnTo>
                    <a:pt x="651" y="2857"/>
                  </a:lnTo>
                  <a:lnTo>
                    <a:pt x="340" y="4215"/>
                  </a:lnTo>
                  <a:lnTo>
                    <a:pt x="29" y="5601"/>
                  </a:lnTo>
                  <a:lnTo>
                    <a:pt x="0" y="5658"/>
                  </a:lnTo>
                  <a:lnTo>
                    <a:pt x="29" y="5714"/>
                  </a:lnTo>
                  <a:lnTo>
                    <a:pt x="85" y="5799"/>
                  </a:lnTo>
                  <a:lnTo>
                    <a:pt x="198" y="5827"/>
                  </a:lnTo>
                  <a:lnTo>
                    <a:pt x="255" y="5827"/>
                  </a:lnTo>
                  <a:lnTo>
                    <a:pt x="312" y="5799"/>
                  </a:lnTo>
                  <a:lnTo>
                    <a:pt x="2772" y="4187"/>
                  </a:lnTo>
                  <a:lnTo>
                    <a:pt x="3989" y="3366"/>
                  </a:lnTo>
                  <a:lnTo>
                    <a:pt x="5177" y="2490"/>
                  </a:lnTo>
                  <a:lnTo>
                    <a:pt x="5233" y="2461"/>
                  </a:lnTo>
                  <a:lnTo>
                    <a:pt x="5262" y="2376"/>
                  </a:lnTo>
                  <a:lnTo>
                    <a:pt x="5262" y="2320"/>
                  </a:lnTo>
                  <a:lnTo>
                    <a:pt x="5233" y="2263"/>
                  </a:lnTo>
                  <a:lnTo>
                    <a:pt x="5205" y="2235"/>
                  </a:lnTo>
                  <a:lnTo>
                    <a:pt x="5148" y="2207"/>
                  </a:lnTo>
                  <a:lnTo>
                    <a:pt x="5092" y="2178"/>
                  </a:lnTo>
                  <a:lnTo>
                    <a:pt x="5007" y="2207"/>
                  </a:lnTo>
                  <a:lnTo>
                    <a:pt x="3876" y="2942"/>
                  </a:lnTo>
                  <a:lnTo>
                    <a:pt x="2744" y="3678"/>
                  </a:lnTo>
                  <a:lnTo>
                    <a:pt x="510" y="5205"/>
                  </a:lnTo>
                  <a:lnTo>
                    <a:pt x="792" y="3932"/>
                  </a:lnTo>
                  <a:lnTo>
                    <a:pt x="1019" y="2659"/>
                  </a:lnTo>
                  <a:lnTo>
                    <a:pt x="1217" y="1386"/>
                  </a:lnTo>
                  <a:lnTo>
                    <a:pt x="1358" y="113"/>
                  </a:lnTo>
                  <a:lnTo>
                    <a:pt x="1330" y="57"/>
                  </a:lnTo>
                  <a:lnTo>
                    <a:pt x="1330" y="29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40"/>
            <p:cNvSpPr/>
            <p:nvPr/>
          </p:nvSpPr>
          <p:spPr>
            <a:xfrm>
              <a:off x="7065750" y="2302000"/>
              <a:ext cx="122375" cy="166925"/>
            </a:xfrm>
            <a:custGeom>
              <a:avLst/>
              <a:gdLst/>
              <a:ahLst/>
              <a:cxnLst/>
              <a:rect l="l" t="t" r="r" b="b"/>
              <a:pathLst>
                <a:path w="4895" h="6677" extrusionOk="0">
                  <a:moveTo>
                    <a:pt x="1189" y="1"/>
                  </a:moveTo>
                  <a:lnTo>
                    <a:pt x="1104" y="29"/>
                  </a:lnTo>
                  <a:lnTo>
                    <a:pt x="1076" y="57"/>
                  </a:lnTo>
                  <a:lnTo>
                    <a:pt x="1048" y="85"/>
                  </a:lnTo>
                  <a:lnTo>
                    <a:pt x="934" y="481"/>
                  </a:lnTo>
                  <a:lnTo>
                    <a:pt x="878" y="877"/>
                  </a:lnTo>
                  <a:lnTo>
                    <a:pt x="765" y="1669"/>
                  </a:lnTo>
                  <a:lnTo>
                    <a:pt x="510" y="3254"/>
                  </a:lnTo>
                  <a:lnTo>
                    <a:pt x="1" y="6450"/>
                  </a:lnTo>
                  <a:lnTo>
                    <a:pt x="1" y="6506"/>
                  </a:lnTo>
                  <a:lnTo>
                    <a:pt x="29" y="6563"/>
                  </a:lnTo>
                  <a:lnTo>
                    <a:pt x="114" y="6648"/>
                  </a:lnTo>
                  <a:lnTo>
                    <a:pt x="171" y="6676"/>
                  </a:lnTo>
                  <a:lnTo>
                    <a:pt x="284" y="6676"/>
                  </a:lnTo>
                  <a:lnTo>
                    <a:pt x="312" y="6620"/>
                  </a:lnTo>
                  <a:lnTo>
                    <a:pt x="850" y="6110"/>
                  </a:lnTo>
                  <a:lnTo>
                    <a:pt x="1387" y="5630"/>
                  </a:lnTo>
                  <a:lnTo>
                    <a:pt x="1953" y="5149"/>
                  </a:lnTo>
                  <a:lnTo>
                    <a:pt x="2518" y="4696"/>
                  </a:lnTo>
                  <a:lnTo>
                    <a:pt x="3112" y="4272"/>
                  </a:lnTo>
                  <a:lnTo>
                    <a:pt x="3678" y="3848"/>
                  </a:lnTo>
                  <a:lnTo>
                    <a:pt x="4301" y="3480"/>
                  </a:lnTo>
                  <a:lnTo>
                    <a:pt x="4583" y="3282"/>
                  </a:lnTo>
                  <a:lnTo>
                    <a:pt x="4866" y="3084"/>
                  </a:lnTo>
                  <a:lnTo>
                    <a:pt x="4895" y="3056"/>
                  </a:lnTo>
                  <a:lnTo>
                    <a:pt x="4895" y="2999"/>
                  </a:lnTo>
                  <a:lnTo>
                    <a:pt x="4895" y="2914"/>
                  </a:lnTo>
                  <a:lnTo>
                    <a:pt x="4810" y="2858"/>
                  </a:lnTo>
                  <a:lnTo>
                    <a:pt x="4753" y="2858"/>
                  </a:lnTo>
                  <a:lnTo>
                    <a:pt x="4414" y="2999"/>
                  </a:lnTo>
                  <a:lnTo>
                    <a:pt x="4074" y="3169"/>
                  </a:lnTo>
                  <a:lnTo>
                    <a:pt x="3452" y="3565"/>
                  </a:lnTo>
                  <a:lnTo>
                    <a:pt x="2858" y="3989"/>
                  </a:lnTo>
                  <a:lnTo>
                    <a:pt x="2264" y="4413"/>
                  </a:lnTo>
                  <a:lnTo>
                    <a:pt x="1811" y="4781"/>
                  </a:lnTo>
                  <a:lnTo>
                    <a:pt x="1330" y="5177"/>
                  </a:lnTo>
                  <a:lnTo>
                    <a:pt x="454" y="5969"/>
                  </a:lnTo>
                  <a:lnTo>
                    <a:pt x="850" y="3310"/>
                  </a:lnTo>
                  <a:lnTo>
                    <a:pt x="1076" y="1698"/>
                  </a:lnTo>
                  <a:lnTo>
                    <a:pt x="1217" y="906"/>
                  </a:lnTo>
                  <a:lnTo>
                    <a:pt x="1246" y="510"/>
                  </a:lnTo>
                  <a:lnTo>
                    <a:pt x="1274" y="114"/>
                  </a:lnTo>
                  <a:lnTo>
                    <a:pt x="1274" y="85"/>
                  </a:lnTo>
                  <a:lnTo>
                    <a:pt x="1246" y="29"/>
                  </a:lnTo>
                  <a:lnTo>
                    <a:pt x="118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40"/>
            <p:cNvSpPr/>
            <p:nvPr/>
          </p:nvSpPr>
          <p:spPr>
            <a:xfrm>
              <a:off x="5991575" y="2888950"/>
              <a:ext cx="412300" cy="77800"/>
            </a:xfrm>
            <a:custGeom>
              <a:avLst/>
              <a:gdLst/>
              <a:ahLst/>
              <a:cxnLst/>
              <a:rect l="l" t="t" r="r" b="b"/>
              <a:pathLst>
                <a:path w="16492" h="3112" extrusionOk="0">
                  <a:moveTo>
                    <a:pt x="199" y="0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13"/>
                  </a:lnTo>
                  <a:lnTo>
                    <a:pt x="1" y="170"/>
                  </a:lnTo>
                  <a:lnTo>
                    <a:pt x="29" y="227"/>
                  </a:lnTo>
                  <a:lnTo>
                    <a:pt x="57" y="311"/>
                  </a:lnTo>
                  <a:lnTo>
                    <a:pt x="114" y="340"/>
                  </a:lnTo>
                  <a:lnTo>
                    <a:pt x="171" y="368"/>
                  </a:lnTo>
                  <a:lnTo>
                    <a:pt x="1783" y="481"/>
                  </a:lnTo>
                  <a:lnTo>
                    <a:pt x="3395" y="594"/>
                  </a:lnTo>
                  <a:lnTo>
                    <a:pt x="4951" y="764"/>
                  </a:lnTo>
                  <a:lnTo>
                    <a:pt x="6535" y="962"/>
                  </a:lnTo>
                  <a:lnTo>
                    <a:pt x="8119" y="1217"/>
                  </a:lnTo>
                  <a:lnTo>
                    <a:pt x="9675" y="1499"/>
                  </a:lnTo>
                  <a:lnTo>
                    <a:pt x="11259" y="1811"/>
                  </a:lnTo>
                  <a:lnTo>
                    <a:pt x="12815" y="2178"/>
                  </a:lnTo>
                  <a:lnTo>
                    <a:pt x="14540" y="2603"/>
                  </a:lnTo>
                  <a:lnTo>
                    <a:pt x="15417" y="2857"/>
                  </a:lnTo>
                  <a:lnTo>
                    <a:pt x="16322" y="3112"/>
                  </a:lnTo>
                  <a:lnTo>
                    <a:pt x="16379" y="3112"/>
                  </a:lnTo>
                  <a:lnTo>
                    <a:pt x="16435" y="3083"/>
                  </a:lnTo>
                  <a:lnTo>
                    <a:pt x="16464" y="3055"/>
                  </a:lnTo>
                  <a:lnTo>
                    <a:pt x="16492" y="3027"/>
                  </a:lnTo>
                  <a:lnTo>
                    <a:pt x="16492" y="2970"/>
                  </a:lnTo>
                  <a:lnTo>
                    <a:pt x="16492" y="2914"/>
                  </a:lnTo>
                  <a:lnTo>
                    <a:pt x="16464" y="2857"/>
                  </a:lnTo>
                  <a:lnTo>
                    <a:pt x="16407" y="2829"/>
                  </a:lnTo>
                  <a:lnTo>
                    <a:pt x="15643" y="2574"/>
                  </a:lnTo>
                  <a:lnTo>
                    <a:pt x="14851" y="2376"/>
                  </a:lnTo>
                  <a:lnTo>
                    <a:pt x="13295" y="1952"/>
                  </a:lnTo>
                  <a:lnTo>
                    <a:pt x="11740" y="1584"/>
                  </a:lnTo>
                  <a:lnTo>
                    <a:pt x="10156" y="1245"/>
                  </a:lnTo>
                  <a:lnTo>
                    <a:pt x="8572" y="934"/>
                  </a:lnTo>
                  <a:lnTo>
                    <a:pt x="6988" y="679"/>
                  </a:lnTo>
                  <a:lnTo>
                    <a:pt x="5404" y="453"/>
                  </a:lnTo>
                  <a:lnTo>
                    <a:pt x="3819" y="283"/>
                  </a:lnTo>
                  <a:lnTo>
                    <a:pt x="2009" y="113"/>
                  </a:lnTo>
                  <a:lnTo>
                    <a:pt x="1104" y="29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40"/>
            <p:cNvSpPr/>
            <p:nvPr/>
          </p:nvSpPr>
          <p:spPr>
            <a:xfrm>
              <a:off x="6098375" y="2723475"/>
              <a:ext cx="157000" cy="204375"/>
            </a:xfrm>
            <a:custGeom>
              <a:avLst/>
              <a:gdLst/>
              <a:ahLst/>
              <a:cxnLst/>
              <a:rect l="l" t="t" r="r" b="b"/>
              <a:pathLst>
                <a:path w="6280" h="8175" extrusionOk="0">
                  <a:moveTo>
                    <a:pt x="85" y="0"/>
                  </a:moveTo>
                  <a:lnTo>
                    <a:pt x="28" y="29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28" y="198"/>
                  </a:lnTo>
                  <a:lnTo>
                    <a:pt x="226" y="623"/>
                  </a:lnTo>
                  <a:lnTo>
                    <a:pt x="481" y="1047"/>
                  </a:lnTo>
                  <a:lnTo>
                    <a:pt x="990" y="1867"/>
                  </a:lnTo>
                  <a:lnTo>
                    <a:pt x="1528" y="2687"/>
                  </a:lnTo>
                  <a:lnTo>
                    <a:pt x="2065" y="3451"/>
                  </a:lnTo>
                  <a:lnTo>
                    <a:pt x="2659" y="4243"/>
                  </a:lnTo>
                  <a:lnTo>
                    <a:pt x="3253" y="5007"/>
                  </a:lnTo>
                  <a:lnTo>
                    <a:pt x="3847" y="5771"/>
                  </a:lnTo>
                  <a:lnTo>
                    <a:pt x="4469" y="6506"/>
                  </a:lnTo>
                  <a:lnTo>
                    <a:pt x="5233" y="7355"/>
                  </a:lnTo>
                  <a:lnTo>
                    <a:pt x="5601" y="7751"/>
                  </a:lnTo>
                  <a:lnTo>
                    <a:pt x="5997" y="8147"/>
                  </a:lnTo>
                  <a:lnTo>
                    <a:pt x="6082" y="8175"/>
                  </a:lnTo>
                  <a:lnTo>
                    <a:pt x="6195" y="8175"/>
                  </a:lnTo>
                  <a:lnTo>
                    <a:pt x="6251" y="8147"/>
                  </a:lnTo>
                  <a:lnTo>
                    <a:pt x="6280" y="8090"/>
                  </a:lnTo>
                  <a:lnTo>
                    <a:pt x="6280" y="8034"/>
                  </a:lnTo>
                  <a:lnTo>
                    <a:pt x="6280" y="7977"/>
                  </a:lnTo>
                  <a:lnTo>
                    <a:pt x="6251" y="7920"/>
                  </a:lnTo>
                  <a:lnTo>
                    <a:pt x="5601" y="7213"/>
                  </a:lnTo>
                  <a:lnTo>
                    <a:pt x="4950" y="6506"/>
                  </a:lnTo>
                  <a:lnTo>
                    <a:pt x="4328" y="5771"/>
                  </a:lnTo>
                  <a:lnTo>
                    <a:pt x="3706" y="5035"/>
                  </a:lnTo>
                  <a:lnTo>
                    <a:pt x="3112" y="4271"/>
                  </a:lnTo>
                  <a:lnTo>
                    <a:pt x="2546" y="3508"/>
                  </a:lnTo>
                  <a:lnTo>
                    <a:pt x="1980" y="2716"/>
                  </a:lnTo>
                  <a:lnTo>
                    <a:pt x="1443" y="1924"/>
                  </a:lnTo>
                  <a:lnTo>
                    <a:pt x="877" y="990"/>
                  </a:lnTo>
                  <a:lnTo>
                    <a:pt x="594" y="509"/>
                  </a:lnTo>
                  <a:lnTo>
                    <a:pt x="283" y="57"/>
                  </a:lnTo>
                  <a:lnTo>
                    <a:pt x="226" y="29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40"/>
            <p:cNvSpPr/>
            <p:nvPr/>
          </p:nvSpPr>
          <p:spPr>
            <a:xfrm>
              <a:off x="6052400" y="2910150"/>
              <a:ext cx="111750" cy="91250"/>
            </a:xfrm>
            <a:custGeom>
              <a:avLst/>
              <a:gdLst/>
              <a:ahLst/>
              <a:cxnLst/>
              <a:rect l="l" t="t" r="r" b="b"/>
              <a:pathLst>
                <a:path w="4470" h="3650" extrusionOk="0">
                  <a:moveTo>
                    <a:pt x="4243" y="1"/>
                  </a:moveTo>
                  <a:lnTo>
                    <a:pt x="4187" y="29"/>
                  </a:lnTo>
                  <a:lnTo>
                    <a:pt x="2094" y="1726"/>
                  </a:lnTo>
                  <a:lnTo>
                    <a:pt x="1075" y="2575"/>
                  </a:lnTo>
                  <a:lnTo>
                    <a:pt x="538" y="2999"/>
                  </a:lnTo>
                  <a:lnTo>
                    <a:pt x="255" y="3225"/>
                  </a:lnTo>
                  <a:lnTo>
                    <a:pt x="29" y="3480"/>
                  </a:lnTo>
                  <a:lnTo>
                    <a:pt x="0" y="3537"/>
                  </a:lnTo>
                  <a:lnTo>
                    <a:pt x="0" y="3621"/>
                  </a:lnTo>
                  <a:lnTo>
                    <a:pt x="57" y="3650"/>
                  </a:lnTo>
                  <a:lnTo>
                    <a:pt x="142" y="3650"/>
                  </a:lnTo>
                  <a:lnTo>
                    <a:pt x="396" y="3480"/>
                  </a:lnTo>
                  <a:lnTo>
                    <a:pt x="679" y="3282"/>
                  </a:lnTo>
                  <a:lnTo>
                    <a:pt x="1188" y="2858"/>
                  </a:lnTo>
                  <a:lnTo>
                    <a:pt x="2263" y="1981"/>
                  </a:lnTo>
                  <a:lnTo>
                    <a:pt x="4413" y="284"/>
                  </a:lnTo>
                  <a:lnTo>
                    <a:pt x="4441" y="227"/>
                  </a:lnTo>
                  <a:lnTo>
                    <a:pt x="4470" y="171"/>
                  </a:lnTo>
                  <a:lnTo>
                    <a:pt x="4441" y="114"/>
                  </a:lnTo>
                  <a:lnTo>
                    <a:pt x="4413" y="57"/>
                  </a:lnTo>
                  <a:lnTo>
                    <a:pt x="435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40"/>
            <p:cNvSpPr/>
            <p:nvPr/>
          </p:nvSpPr>
          <p:spPr>
            <a:xfrm>
              <a:off x="6066550" y="2787825"/>
              <a:ext cx="123050" cy="66500"/>
            </a:xfrm>
            <a:custGeom>
              <a:avLst/>
              <a:gdLst/>
              <a:ahLst/>
              <a:cxnLst/>
              <a:rect l="l" t="t" r="r" b="b"/>
              <a:pathLst>
                <a:path w="4922" h="2660" extrusionOk="0">
                  <a:moveTo>
                    <a:pt x="57" y="0"/>
                  </a:moveTo>
                  <a:lnTo>
                    <a:pt x="0" y="57"/>
                  </a:lnTo>
                  <a:lnTo>
                    <a:pt x="0" y="113"/>
                  </a:lnTo>
                  <a:lnTo>
                    <a:pt x="0" y="170"/>
                  </a:lnTo>
                  <a:lnTo>
                    <a:pt x="28" y="198"/>
                  </a:lnTo>
                  <a:lnTo>
                    <a:pt x="566" y="594"/>
                  </a:lnTo>
                  <a:lnTo>
                    <a:pt x="1132" y="962"/>
                  </a:lnTo>
                  <a:lnTo>
                    <a:pt x="1726" y="1273"/>
                  </a:lnTo>
                  <a:lnTo>
                    <a:pt x="2291" y="1613"/>
                  </a:lnTo>
                  <a:lnTo>
                    <a:pt x="2885" y="1895"/>
                  </a:lnTo>
                  <a:lnTo>
                    <a:pt x="3479" y="2150"/>
                  </a:lnTo>
                  <a:lnTo>
                    <a:pt x="4073" y="2433"/>
                  </a:lnTo>
                  <a:lnTo>
                    <a:pt x="4413" y="2546"/>
                  </a:lnTo>
                  <a:lnTo>
                    <a:pt x="4724" y="2659"/>
                  </a:lnTo>
                  <a:lnTo>
                    <a:pt x="4865" y="2659"/>
                  </a:lnTo>
                  <a:lnTo>
                    <a:pt x="4894" y="2603"/>
                  </a:lnTo>
                  <a:lnTo>
                    <a:pt x="4922" y="2546"/>
                  </a:lnTo>
                  <a:lnTo>
                    <a:pt x="4922" y="2489"/>
                  </a:lnTo>
                  <a:lnTo>
                    <a:pt x="4922" y="2433"/>
                  </a:lnTo>
                  <a:lnTo>
                    <a:pt x="4894" y="2376"/>
                  </a:lnTo>
                  <a:lnTo>
                    <a:pt x="4809" y="2348"/>
                  </a:lnTo>
                  <a:lnTo>
                    <a:pt x="4215" y="2093"/>
                  </a:lnTo>
                  <a:lnTo>
                    <a:pt x="3621" y="1867"/>
                  </a:lnTo>
                  <a:lnTo>
                    <a:pt x="2999" y="1613"/>
                  </a:lnTo>
                  <a:lnTo>
                    <a:pt x="2405" y="1301"/>
                  </a:lnTo>
                  <a:lnTo>
                    <a:pt x="1839" y="1019"/>
                  </a:lnTo>
                  <a:lnTo>
                    <a:pt x="1273" y="679"/>
                  </a:lnTo>
                  <a:lnTo>
                    <a:pt x="142" y="2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40"/>
            <p:cNvSpPr/>
            <p:nvPr/>
          </p:nvSpPr>
          <p:spPr>
            <a:xfrm>
              <a:off x="6146450" y="2727000"/>
              <a:ext cx="11350" cy="76400"/>
            </a:xfrm>
            <a:custGeom>
              <a:avLst/>
              <a:gdLst/>
              <a:ahLst/>
              <a:cxnLst/>
              <a:rect l="l" t="t" r="r" b="b"/>
              <a:pathLst>
                <a:path w="454" h="3056" extrusionOk="0">
                  <a:moveTo>
                    <a:pt x="255" y="1"/>
                  </a:moveTo>
                  <a:lnTo>
                    <a:pt x="227" y="57"/>
                  </a:lnTo>
                  <a:lnTo>
                    <a:pt x="170" y="227"/>
                  </a:lnTo>
                  <a:lnTo>
                    <a:pt x="170" y="397"/>
                  </a:lnTo>
                  <a:lnTo>
                    <a:pt x="142" y="736"/>
                  </a:lnTo>
                  <a:lnTo>
                    <a:pt x="85" y="1472"/>
                  </a:lnTo>
                  <a:lnTo>
                    <a:pt x="1" y="2886"/>
                  </a:lnTo>
                  <a:lnTo>
                    <a:pt x="1" y="2971"/>
                  </a:lnTo>
                  <a:lnTo>
                    <a:pt x="57" y="2999"/>
                  </a:lnTo>
                  <a:lnTo>
                    <a:pt x="114" y="3056"/>
                  </a:lnTo>
                  <a:lnTo>
                    <a:pt x="227" y="3056"/>
                  </a:lnTo>
                  <a:lnTo>
                    <a:pt x="283" y="3027"/>
                  </a:lnTo>
                  <a:lnTo>
                    <a:pt x="340" y="2971"/>
                  </a:lnTo>
                  <a:lnTo>
                    <a:pt x="340" y="2886"/>
                  </a:lnTo>
                  <a:lnTo>
                    <a:pt x="397" y="1472"/>
                  </a:lnTo>
                  <a:lnTo>
                    <a:pt x="425" y="793"/>
                  </a:lnTo>
                  <a:lnTo>
                    <a:pt x="453" y="425"/>
                  </a:lnTo>
                  <a:lnTo>
                    <a:pt x="453" y="255"/>
                  </a:lnTo>
                  <a:lnTo>
                    <a:pt x="425" y="86"/>
                  </a:lnTo>
                  <a:lnTo>
                    <a:pt x="397" y="2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40"/>
            <p:cNvSpPr/>
            <p:nvPr/>
          </p:nvSpPr>
          <p:spPr>
            <a:xfrm>
              <a:off x="6031175" y="2845100"/>
              <a:ext cx="68625" cy="57300"/>
            </a:xfrm>
            <a:custGeom>
              <a:avLst/>
              <a:gdLst/>
              <a:ahLst/>
              <a:cxnLst/>
              <a:rect l="l" t="t" r="r" b="b"/>
              <a:pathLst>
                <a:path w="2745" h="2292" extrusionOk="0">
                  <a:moveTo>
                    <a:pt x="114" y="0"/>
                  </a:moveTo>
                  <a:lnTo>
                    <a:pt x="29" y="57"/>
                  </a:lnTo>
                  <a:lnTo>
                    <a:pt x="1" y="142"/>
                  </a:lnTo>
                  <a:lnTo>
                    <a:pt x="1" y="170"/>
                  </a:lnTo>
                  <a:lnTo>
                    <a:pt x="29" y="227"/>
                  </a:lnTo>
                  <a:lnTo>
                    <a:pt x="312" y="510"/>
                  </a:lnTo>
                  <a:lnTo>
                    <a:pt x="623" y="793"/>
                  </a:lnTo>
                  <a:lnTo>
                    <a:pt x="1274" y="1302"/>
                  </a:lnTo>
                  <a:lnTo>
                    <a:pt x="1896" y="1811"/>
                  </a:lnTo>
                  <a:lnTo>
                    <a:pt x="2207" y="2065"/>
                  </a:lnTo>
                  <a:lnTo>
                    <a:pt x="2377" y="2179"/>
                  </a:lnTo>
                  <a:lnTo>
                    <a:pt x="2547" y="2292"/>
                  </a:lnTo>
                  <a:lnTo>
                    <a:pt x="2660" y="2292"/>
                  </a:lnTo>
                  <a:lnTo>
                    <a:pt x="2716" y="2235"/>
                  </a:lnTo>
                  <a:lnTo>
                    <a:pt x="2745" y="2122"/>
                  </a:lnTo>
                  <a:lnTo>
                    <a:pt x="2716" y="2037"/>
                  </a:lnTo>
                  <a:lnTo>
                    <a:pt x="2575" y="1896"/>
                  </a:lnTo>
                  <a:lnTo>
                    <a:pt x="2433" y="1754"/>
                  </a:lnTo>
                  <a:lnTo>
                    <a:pt x="2122" y="1528"/>
                  </a:lnTo>
                  <a:lnTo>
                    <a:pt x="1472" y="1019"/>
                  </a:lnTo>
                  <a:lnTo>
                    <a:pt x="849" y="481"/>
                  </a:lnTo>
                  <a:lnTo>
                    <a:pt x="538" y="227"/>
                  </a:lnTo>
                  <a:lnTo>
                    <a:pt x="199" y="29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40"/>
            <p:cNvSpPr/>
            <p:nvPr/>
          </p:nvSpPr>
          <p:spPr>
            <a:xfrm>
              <a:off x="5969650" y="2876925"/>
              <a:ext cx="43175" cy="38200"/>
            </a:xfrm>
            <a:custGeom>
              <a:avLst/>
              <a:gdLst/>
              <a:ahLst/>
              <a:cxnLst/>
              <a:rect l="l" t="t" r="r" b="b"/>
              <a:pathLst>
                <a:path w="1727" h="1528" extrusionOk="0">
                  <a:moveTo>
                    <a:pt x="708" y="0"/>
                  </a:moveTo>
                  <a:lnTo>
                    <a:pt x="623" y="57"/>
                  </a:lnTo>
                  <a:lnTo>
                    <a:pt x="567" y="114"/>
                  </a:lnTo>
                  <a:lnTo>
                    <a:pt x="538" y="198"/>
                  </a:lnTo>
                  <a:lnTo>
                    <a:pt x="538" y="255"/>
                  </a:lnTo>
                  <a:lnTo>
                    <a:pt x="538" y="312"/>
                  </a:lnTo>
                  <a:lnTo>
                    <a:pt x="595" y="368"/>
                  </a:lnTo>
                  <a:lnTo>
                    <a:pt x="482" y="312"/>
                  </a:lnTo>
                  <a:lnTo>
                    <a:pt x="340" y="312"/>
                  </a:lnTo>
                  <a:lnTo>
                    <a:pt x="199" y="340"/>
                  </a:lnTo>
                  <a:lnTo>
                    <a:pt x="86" y="425"/>
                  </a:lnTo>
                  <a:lnTo>
                    <a:pt x="29" y="538"/>
                  </a:lnTo>
                  <a:lnTo>
                    <a:pt x="1" y="679"/>
                  </a:lnTo>
                  <a:lnTo>
                    <a:pt x="1" y="821"/>
                  </a:lnTo>
                  <a:lnTo>
                    <a:pt x="86" y="934"/>
                  </a:lnTo>
                  <a:lnTo>
                    <a:pt x="171" y="1019"/>
                  </a:lnTo>
                  <a:lnTo>
                    <a:pt x="312" y="1075"/>
                  </a:lnTo>
                  <a:lnTo>
                    <a:pt x="453" y="1075"/>
                  </a:lnTo>
                  <a:lnTo>
                    <a:pt x="567" y="1019"/>
                  </a:lnTo>
                  <a:lnTo>
                    <a:pt x="510" y="1104"/>
                  </a:lnTo>
                  <a:lnTo>
                    <a:pt x="510" y="1188"/>
                  </a:lnTo>
                  <a:lnTo>
                    <a:pt x="510" y="1302"/>
                  </a:lnTo>
                  <a:lnTo>
                    <a:pt x="567" y="1386"/>
                  </a:lnTo>
                  <a:lnTo>
                    <a:pt x="623" y="1471"/>
                  </a:lnTo>
                  <a:lnTo>
                    <a:pt x="708" y="1500"/>
                  </a:lnTo>
                  <a:lnTo>
                    <a:pt x="821" y="1528"/>
                  </a:lnTo>
                  <a:lnTo>
                    <a:pt x="934" y="1500"/>
                  </a:lnTo>
                  <a:lnTo>
                    <a:pt x="1019" y="1443"/>
                  </a:lnTo>
                  <a:lnTo>
                    <a:pt x="1076" y="1358"/>
                  </a:lnTo>
                  <a:lnTo>
                    <a:pt x="1104" y="1273"/>
                  </a:lnTo>
                  <a:lnTo>
                    <a:pt x="1104" y="1160"/>
                  </a:lnTo>
                  <a:lnTo>
                    <a:pt x="1161" y="1273"/>
                  </a:lnTo>
                  <a:lnTo>
                    <a:pt x="1274" y="1330"/>
                  </a:lnTo>
                  <a:lnTo>
                    <a:pt x="1387" y="1386"/>
                  </a:lnTo>
                  <a:lnTo>
                    <a:pt x="1528" y="1386"/>
                  </a:lnTo>
                  <a:lnTo>
                    <a:pt x="1613" y="1330"/>
                  </a:lnTo>
                  <a:lnTo>
                    <a:pt x="1698" y="1217"/>
                  </a:lnTo>
                  <a:lnTo>
                    <a:pt x="1726" y="1104"/>
                  </a:lnTo>
                  <a:lnTo>
                    <a:pt x="1726" y="990"/>
                  </a:lnTo>
                  <a:lnTo>
                    <a:pt x="1698" y="877"/>
                  </a:lnTo>
                  <a:lnTo>
                    <a:pt x="1613" y="792"/>
                  </a:lnTo>
                  <a:lnTo>
                    <a:pt x="1500" y="764"/>
                  </a:lnTo>
                  <a:lnTo>
                    <a:pt x="1387" y="736"/>
                  </a:lnTo>
                  <a:lnTo>
                    <a:pt x="1500" y="651"/>
                  </a:lnTo>
                  <a:lnTo>
                    <a:pt x="1557" y="594"/>
                  </a:lnTo>
                  <a:lnTo>
                    <a:pt x="1613" y="538"/>
                  </a:lnTo>
                  <a:lnTo>
                    <a:pt x="1670" y="368"/>
                  </a:lnTo>
                  <a:lnTo>
                    <a:pt x="1670" y="312"/>
                  </a:lnTo>
                  <a:lnTo>
                    <a:pt x="1642" y="227"/>
                  </a:lnTo>
                  <a:lnTo>
                    <a:pt x="1613" y="142"/>
                  </a:lnTo>
                  <a:lnTo>
                    <a:pt x="1528" y="85"/>
                  </a:lnTo>
                  <a:lnTo>
                    <a:pt x="1444" y="57"/>
                  </a:lnTo>
                  <a:lnTo>
                    <a:pt x="1359" y="29"/>
                  </a:lnTo>
                  <a:lnTo>
                    <a:pt x="1274" y="57"/>
                  </a:lnTo>
                  <a:lnTo>
                    <a:pt x="1189" y="114"/>
                  </a:lnTo>
                  <a:lnTo>
                    <a:pt x="1132" y="198"/>
                  </a:lnTo>
                  <a:lnTo>
                    <a:pt x="1104" y="283"/>
                  </a:lnTo>
                  <a:lnTo>
                    <a:pt x="1104" y="198"/>
                  </a:lnTo>
                  <a:lnTo>
                    <a:pt x="1048" y="114"/>
                  </a:lnTo>
                  <a:lnTo>
                    <a:pt x="963" y="5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40"/>
            <p:cNvSpPr/>
            <p:nvPr/>
          </p:nvSpPr>
          <p:spPr>
            <a:xfrm>
              <a:off x="5986625" y="2888225"/>
              <a:ext cx="14175" cy="13475"/>
            </a:xfrm>
            <a:custGeom>
              <a:avLst/>
              <a:gdLst/>
              <a:ahLst/>
              <a:cxnLst/>
              <a:rect l="l" t="t" r="r" b="b"/>
              <a:pathLst>
                <a:path w="567" h="539" extrusionOk="0">
                  <a:moveTo>
                    <a:pt x="227" y="1"/>
                  </a:moveTo>
                  <a:lnTo>
                    <a:pt x="171" y="29"/>
                  </a:lnTo>
                  <a:lnTo>
                    <a:pt x="142" y="29"/>
                  </a:lnTo>
                  <a:lnTo>
                    <a:pt x="86" y="58"/>
                  </a:lnTo>
                  <a:lnTo>
                    <a:pt x="57" y="114"/>
                  </a:lnTo>
                  <a:lnTo>
                    <a:pt x="29" y="114"/>
                  </a:lnTo>
                  <a:lnTo>
                    <a:pt x="1" y="199"/>
                  </a:lnTo>
                  <a:lnTo>
                    <a:pt x="1" y="256"/>
                  </a:lnTo>
                  <a:lnTo>
                    <a:pt x="1" y="284"/>
                  </a:lnTo>
                  <a:lnTo>
                    <a:pt x="1" y="340"/>
                  </a:lnTo>
                  <a:lnTo>
                    <a:pt x="29" y="397"/>
                  </a:lnTo>
                  <a:lnTo>
                    <a:pt x="29" y="425"/>
                  </a:lnTo>
                  <a:lnTo>
                    <a:pt x="57" y="454"/>
                  </a:lnTo>
                  <a:lnTo>
                    <a:pt x="114" y="510"/>
                  </a:lnTo>
                  <a:lnTo>
                    <a:pt x="142" y="510"/>
                  </a:lnTo>
                  <a:lnTo>
                    <a:pt x="171" y="538"/>
                  </a:lnTo>
                  <a:lnTo>
                    <a:pt x="312" y="538"/>
                  </a:lnTo>
                  <a:lnTo>
                    <a:pt x="340" y="510"/>
                  </a:lnTo>
                  <a:lnTo>
                    <a:pt x="397" y="510"/>
                  </a:lnTo>
                  <a:lnTo>
                    <a:pt x="397" y="482"/>
                  </a:lnTo>
                  <a:lnTo>
                    <a:pt x="453" y="454"/>
                  </a:lnTo>
                  <a:lnTo>
                    <a:pt x="482" y="425"/>
                  </a:lnTo>
                  <a:lnTo>
                    <a:pt x="538" y="397"/>
                  </a:lnTo>
                  <a:lnTo>
                    <a:pt x="567" y="284"/>
                  </a:lnTo>
                  <a:lnTo>
                    <a:pt x="567" y="256"/>
                  </a:lnTo>
                  <a:lnTo>
                    <a:pt x="538" y="199"/>
                  </a:lnTo>
                  <a:lnTo>
                    <a:pt x="538" y="142"/>
                  </a:lnTo>
                  <a:lnTo>
                    <a:pt x="482" y="86"/>
                  </a:lnTo>
                  <a:lnTo>
                    <a:pt x="425" y="29"/>
                  </a:lnTo>
                  <a:lnTo>
                    <a:pt x="397" y="2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40"/>
            <p:cNvSpPr/>
            <p:nvPr/>
          </p:nvSpPr>
          <p:spPr>
            <a:xfrm>
              <a:off x="6028350" y="2963900"/>
              <a:ext cx="53075" cy="60125"/>
            </a:xfrm>
            <a:custGeom>
              <a:avLst/>
              <a:gdLst/>
              <a:ahLst/>
              <a:cxnLst/>
              <a:rect l="l" t="t" r="r" b="b"/>
              <a:pathLst>
                <a:path w="2123" h="2405" extrusionOk="0">
                  <a:moveTo>
                    <a:pt x="906" y="1"/>
                  </a:moveTo>
                  <a:lnTo>
                    <a:pt x="736" y="57"/>
                  </a:lnTo>
                  <a:lnTo>
                    <a:pt x="651" y="114"/>
                  </a:lnTo>
                  <a:lnTo>
                    <a:pt x="595" y="170"/>
                  </a:lnTo>
                  <a:lnTo>
                    <a:pt x="538" y="255"/>
                  </a:lnTo>
                  <a:lnTo>
                    <a:pt x="510" y="340"/>
                  </a:lnTo>
                  <a:lnTo>
                    <a:pt x="482" y="510"/>
                  </a:lnTo>
                  <a:lnTo>
                    <a:pt x="510" y="708"/>
                  </a:lnTo>
                  <a:lnTo>
                    <a:pt x="566" y="793"/>
                  </a:lnTo>
                  <a:lnTo>
                    <a:pt x="623" y="849"/>
                  </a:lnTo>
                  <a:lnTo>
                    <a:pt x="510" y="793"/>
                  </a:lnTo>
                  <a:lnTo>
                    <a:pt x="368" y="793"/>
                  </a:lnTo>
                  <a:lnTo>
                    <a:pt x="255" y="849"/>
                  </a:lnTo>
                  <a:lnTo>
                    <a:pt x="142" y="934"/>
                  </a:lnTo>
                  <a:lnTo>
                    <a:pt x="57" y="1019"/>
                  </a:lnTo>
                  <a:lnTo>
                    <a:pt x="1" y="1160"/>
                  </a:lnTo>
                  <a:lnTo>
                    <a:pt x="29" y="1302"/>
                  </a:lnTo>
                  <a:lnTo>
                    <a:pt x="57" y="1415"/>
                  </a:lnTo>
                  <a:lnTo>
                    <a:pt x="170" y="1528"/>
                  </a:lnTo>
                  <a:lnTo>
                    <a:pt x="284" y="1585"/>
                  </a:lnTo>
                  <a:lnTo>
                    <a:pt x="425" y="1613"/>
                  </a:lnTo>
                  <a:lnTo>
                    <a:pt x="566" y="1556"/>
                  </a:lnTo>
                  <a:lnTo>
                    <a:pt x="566" y="1556"/>
                  </a:lnTo>
                  <a:lnTo>
                    <a:pt x="453" y="1698"/>
                  </a:lnTo>
                  <a:lnTo>
                    <a:pt x="368" y="1839"/>
                  </a:lnTo>
                  <a:lnTo>
                    <a:pt x="340" y="2009"/>
                  </a:lnTo>
                  <a:lnTo>
                    <a:pt x="368" y="2094"/>
                  </a:lnTo>
                  <a:lnTo>
                    <a:pt x="397" y="2179"/>
                  </a:lnTo>
                  <a:lnTo>
                    <a:pt x="482" y="2292"/>
                  </a:lnTo>
                  <a:lnTo>
                    <a:pt x="623" y="2377"/>
                  </a:lnTo>
                  <a:lnTo>
                    <a:pt x="793" y="2405"/>
                  </a:lnTo>
                  <a:lnTo>
                    <a:pt x="934" y="2377"/>
                  </a:lnTo>
                  <a:lnTo>
                    <a:pt x="1076" y="2292"/>
                  </a:lnTo>
                  <a:lnTo>
                    <a:pt x="1160" y="2150"/>
                  </a:lnTo>
                  <a:lnTo>
                    <a:pt x="1189" y="2009"/>
                  </a:lnTo>
                  <a:lnTo>
                    <a:pt x="1189" y="1839"/>
                  </a:lnTo>
                  <a:lnTo>
                    <a:pt x="1330" y="1981"/>
                  </a:lnTo>
                  <a:lnTo>
                    <a:pt x="1415" y="2037"/>
                  </a:lnTo>
                  <a:lnTo>
                    <a:pt x="1528" y="2094"/>
                  </a:lnTo>
                  <a:lnTo>
                    <a:pt x="1613" y="2122"/>
                  </a:lnTo>
                  <a:lnTo>
                    <a:pt x="1839" y="2122"/>
                  </a:lnTo>
                  <a:lnTo>
                    <a:pt x="1924" y="2065"/>
                  </a:lnTo>
                  <a:lnTo>
                    <a:pt x="2037" y="1981"/>
                  </a:lnTo>
                  <a:lnTo>
                    <a:pt x="2094" y="1867"/>
                  </a:lnTo>
                  <a:lnTo>
                    <a:pt x="2122" y="1754"/>
                  </a:lnTo>
                  <a:lnTo>
                    <a:pt x="2094" y="1641"/>
                  </a:lnTo>
                  <a:lnTo>
                    <a:pt x="2037" y="1528"/>
                  </a:lnTo>
                  <a:lnTo>
                    <a:pt x="1952" y="1443"/>
                  </a:lnTo>
                  <a:lnTo>
                    <a:pt x="1839" y="1387"/>
                  </a:lnTo>
                  <a:lnTo>
                    <a:pt x="1726" y="1387"/>
                  </a:lnTo>
                  <a:lnTo>
                    <a:pt x="1783" y="1358"/>
                  </a:lnTo>
                  <a:lnTo>
                    <a:pt x="1839" y="1330"/>
                  </a:lnTo>
                  <a:lnTo>
                    <a:pt x="1924" y="1245"/>
                  </a:lnTo>
                  <a:lnTo>
                    <a:pt x="1981" y="1132"/>
                  </a:lnTo>
                  <a:lnTo>
                    <a:pt x="2037" y="991"/>
                  </a:lnTo>
                  <a:lnTo>
                    <a:pt x="2037" y="877"/>
                  </a:lnTo>
                  <a:lnTo>
                    <a:pt x="1981" y="764"/>
                  </a:lnTo>
                  <a:lnTo>
                    <a:pt x="1924" y="679"/>
                  </a:lnTo>
                  <a:lnTo>
                    <a:pt x="1811" y="623"/>
                  </a:lnTo>
                  <a:lnTo>
                    <a:pt x="1698" y="595"/>
                  </a:lnTo>
                  <a:lnTo>
                    <a:pt x="1613" y="595"/>
                  </a:lnTo>
                  <a:lnTo>
                    <a:pt x="1528" y="651"/>
                  </a:lnTo>
                  <a:lnTo>
                    <a:pt x="1472" y="708"/>
                  </a:lnTo>
                  <a:lnTo>
                    <a:pt x="1500" y="623"/>
                  </a:lnTo>
                  <a:lnTo>
                    <a:pt x="1500" y="538"/>
                  </a:lnTo>
                  <a:lnTo>
                    <a:pt x="1500" y="368"/>
                  </a:lnTo>
                  <a:lnTo>
                    <a:pt x="1415" y="199"/>
                  </a:lnTo>
                  <a:lnTo>
                    <a:pt x="1358" y="114"/>
                  </a:lnTo>
                  <a:lnTo>
                    <a:pt x="1274" y="57"/>
                  </a:lnTo>
                  <a:lnTo>
                    <a:pt x="1189" y="29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40"/>
            <p:cNvSpPr/>
            <p:nvPr/>
          </p:nvSpPr>
          <p:spPr>
            <a:xfrm>
              <a:off x="6046750" y="2986525"/>
              <a:ext cx="18400" cy="18425"/>
            </a:xfrm>
            <a:custGeom>
              <a:avLst/>
              <a:gdLst/>
              <a:ahLst/>
              <a:cxnLst/>
              <a:rect l="l" t="t" r="r" b="b"/>
              <a:pathLst>
                <a:path w="736" h="737" extrusionOk="0">
                  <a:moveTo>
                    <a:pt x="311" y="1"/>
                  </a:moveTo>
                  <a:lnTo>
                    <a:pt x="255" y="29"/>
                  </a:lnTo>
                  <a:lnTo>
                    <a:pt x="198" y="29"/>
                  </a:lnTo>
                  <a:lnTo>
                    <a:pt x="142" y="86"/>
                  </a:lnTo>
                  <a:lnTo>
                    <a:pt x="113" y="86"/>
                  </a:lnTo>
                  <a:lnTo>
                    <a:pt x="85" y="114"/>
                  </a:lnTo>
                  <a:lnTo>
                    <a:pt x="57" y="142"/>
                  </a:lnTo>
                  <a:lnTo>
                    <a:pt x="28" y="227"/>
                  </a:lnTo>
                  <a:lnTo>
                    <a:pt x="28" y="255"/>
                  </a:lnTo>
                  <a:lnTo>
                    <a:pt x="0" y="312"/>
                  </a:lnTo>
                  <a:lnTo>
                    <a:pt x="0" y="397"/>
                  </a:lnTo>
                  <a:lnTo>
                    <a:pt x="28" y="482"/>
                  </a:lnTo>
                  <a:lnTo>
                    <a:pt x="57" y="510"/>
                  </a:lnTo>
                  <a:lnTo>
                    <a:pt x="85" y="538"/>
                  </a:lnTo>
                  <a:lnTo>
                    <a:pt x="113" y="595"/>
                  </a:lnTo>
                  <a:lnTo>
                    <a:pt x="170" y="651"/>
                  </a:lnTo>
                  <a:lnTo>
                    <a:pt x="198" y="680"/>
                  </a:lnTo>
                  <a:lnTo>
                    <a:pt x="283" y="736"/>
                  </a:lnTo>
                  <a:lnTo>
                    <a:pt x="481" y="736"/>
                  </a:lnTo>
                  <a:lnTo>
                    <a:pt x="509" y="708"/>
                  </a:lnTo>
                  <a:lnTo>
                    <a:pt x="594" y="680"/>
                  </a:lnTo>
                  <a:lnTo>
                    <a:pt x="594" y="651"/>
                  </a:lnTo>
                  <a:lnTo>
                    <a:pt x="651" y="595"/>
                  </a:lnTo>
                  <a:lnTo>
                    <a:pt x="679" y="595"/>
                  </a:lnTo>
                  <a:lnTo>
                    <a:pt x="707" y="510"/>
                  </a:lnTo>
                  <a:lnTo>
                    <a:pt x="736" y="482"/>
                  </a:lnTo>
                  <a:lnTo>
                    <a:pt x="736" y="425"/>
                  </a:lnTo>
                  <a:lnTo>
                    <a:pt x="736" y="397"/>
                  </a:lnTo>
                  <a:lnTo>
                    <a:pt x="736" y="340"/>
                  </a:lnTo>
                  <a:lnTo>
                    <a:pt x="736" y="312"/>
                  </a:lnTo>
                  <a:lnTo>
                    <a:pt x="707" y="227"/>
                  </a:lnTo>
                  <a:lnTo>
                    <a:pt x="679" y="142"/>
                  </a:lnTo>
                  <a:lnTo>
                    <a:pt x="651" y="142"/>
                  </a:lnTo>
                  <a:lnTo>
                    <a:pt x="594" y="86"/>
                  </a:lnTo>
                  <a:lnTo>
                    <a:pt x="594" y="57"/>
                  </a:lnTo>
                  <a:lnTo>
                    <a:pt x="566" y="57"/>
                  </a:lnTo>
                  <a:lnTo>
                    <a:pt x="509" y="29"/>
                  </a:lnTo>
                  <a:lnTo>
                    <a:pt x="481" y="29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40"/>
            <p:cNvSpPr/>
            <p:nvPr/>
          </p:nvSpPr>
          <p:spPr>
            <a:xfrm>
              <a:off x="6006425" y="2811150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906" y="1"/>
                  </a:moveTo>
                  <a:lnTo>
                    <a:pt x="708" y="57"/>
                  </a:lnTo>
                  <a:lnTo>
                    <a:pt x="651" y="114"/>
                  </a:lnTo>
                  <a:lnTo>
                    <a:pt x="567" y="170"/>
                  </a:lnTo>
                  <a:lnTo>
                    <a:pt x="538" y="255"/>
                  </a:lnTo>
                  <a:lnTo>
                    <a:pt x="482" y="340"/>
                  </a:lnTo>
                  <a:lnTo>
                    <a:pt x="453" y="510"/>
                  </a:lnTo>
                  <a:lnTo>
                    <a:pt x="510" y="708"/>
                  </a:lnTo>
                  <a:lnTo>
                    <a:pt x="538" y="793"/>
                  </a:lnTo>
                  <a:lnTo>
                    <a:pt x="595" y="849"/>
                  </a:lnTo>
                  <a:lnTo>
                    <a:pt x="595" y="849"/>
                  </a:lnTo>
                  <a:lnTo>
                    <a:pt x="482" y="793"/>
                  </a:lnTo>
                  <a:lnTo>
                    <a:pt x="340" y="793"/>
                  </a:lnTo>
                  <a:lnTo>
                    <a:pt x="227" y="849"/>
                  </a:lnTo>
                  <a:lnTo>
                    <a:pt x="114" y="934"/>
                  </a:lnTo>
                  <a:lnTo>
                    <a:pt x="29" y="1019"/>
                  </a:lnTo>
                  <a:lnTo>
                    <a:pt x="1" y="1160"/>
                  </a:lnTo>
                  <a:lnTo>
                    <a:pt x="1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585"/>
                  </a:lnTo>
                  <a:lnTo>
                    <a:pt x="397" y="1613"/>
                  </a:lnTo>
                  <a:lnTo>
                    <a:pt x="538" y="1556"/>
                  </a:lnTo>
                  <a:lnTo>
                    <a:pt x="425" y="1698"/>
                  </a:lnTo>
                  <a:lnTo>
                    <a:pt x="340" y="1839"/>
                  </a:lnTo>
                  <a:lnTo>
                    <a:pt x="312" y="2009"/>
                  </a:lnTo>
                  <a:lnTo>
                    <a:pt x="340" y="2094"/>
                  </a:lnTo>
                  <a:lnTo>
                    <a:pt x="369" y="2179"/>
                  </a:lnTo>
                  <a:lnTo>
                    <a:pt x="453" y="2292"/>
                  </a:lnTo>
                  <a:lnTo>
                    <a:pt x="595" y="2377"/>
                  </a:lnTo>
                  <a:lnTo>
                    <a:pt x="765" y="2405"/>
                  </a:lnTo>
                  <a:lnTo>
                    <a:pt x="906" y="2377"/>
                  </a:lnTo>
                  <a:lnTo>
                    <a:pt x="1047" y="2292"/>
                  </a:lnTo>
                  <a:lnTo>
                    <a:pt x="1132" y="2151"/>
                  </a:lnTo>
                  <a:lnTo>
                    <a:pt x="1189" y="2009"/>
                  </a:lnTo>
                  <a:lnTo>
                    <a:pt x="1161" y="1839"/>
                  </a:lnTo>
                  <a:lnTo>
                    <a:pt x="1161" y="1839"/>
                  </a:lnTo>
                  <a:lnTo>
                    <a:pt x="1330" y="1981"/>
                  </a:lnTo>
                  <a:lnTo>
                    <a:pt x="1415" y="2037"/>
                  </a:lnTo>
                  <a:lnTo>
                    <a:pt x="1500" y="2094"/>
                  </a:lnTo>
                  <a:lnTo>
                    <a:pt x="1613" y="2122"/>
                  </a:lnTo>
                  <a:lnTo>
                    <a:pt x="1811" y="2122"/>
                  </a:lnTo>
                  <a:lnTo>
                    <a:pt x="1924" y="2066"/>
                  </a:lnTo>
                  <a:lnTo>
                    <a:pt x="2009" y="1981"/>
                  </a:lnTo>
                  <a:lnTo>
                    <a:pt x="2066" y="1868"/>
                  </a:lnTo>
                  <a:lnTo>
                    <a:pt x="2094" y="1755"/>
                  </a:lnTo>
                  <a:lnTo>
                    <a:pt x="2066" y="1641"/>
                  </a:lnTo>
                  <a:lnTo>
                    <a:pt x="2009" y="1528"/>
                  </a:lnTo>
                  <a:lnTo>
                    <a:pt x="1924" y="1443"/>
                  </a:lnTo>
                  <a:lnTo>
                    <a:pt x="1811" y="1387"/>
                  </a:lnTo>
                  <a:lnTo>
                    <a:pt x="1698" y="1387"/>
                  </a:lnTo>
                  <a:lnTo>
                    <a:pt x="1755" y="1358"/>
                  </a:lnTo>
                  <a:lnTo>
                    <a:pt x="1811" y="1330"/>
                  </a:lnTo>
                  <a:lnTo>
                    <a:pt x="1896" y="1245"/>
                  </a:lnTo>
                  <a:lnTo>
                    <a:pt x="1953" y="1132"/>
                  </a:lnTo>
                  <a:lnTo>
                    <a:pt x="2009" y="991"/>
                  </a:lnTo>
                  <a:lnTo>
                    <a:pt x="2009" y="878"/>
                  </a:lnTo>
                  <a:lnTo>
                    <a:pt x="1953" y="764"/>
                  </a:lnTo>
                  <a:lnTo>
                    <a:pt x="1896" y="680"/>
                  </a:lnTo>
                  <a:lnTo>
                    <a:pt x="1783" y="623"/>
                  </a:lnTo>
                  <a:lnTo>
                    <a:pt x="1670" y="595"/>
                  </a:lnTo>
                  <a:lnTo>
                    <a:pt x="1585" y="595"/>
                  </a:lnTo>
                  <a:lnTo>
                    <a:pt x="1500" y="651"/>
                  </a:lnTo>
                  <a:lnTo>
                    <a:pt x="1443" y="708"/>
                  </a:lnTo>
                  <a:lnTo>
                    <a:pt x="1472" y="623"/>
                  </a:lnTo>
                  <a:lnTo>
                    <a:pt x="1500" y="538"/>
                  </a:lnTo>
                  <a:lnTo>
                    <a:pt x="1472" y="368"/>
                  </a:lnTo>
                  <a:lnTo>
                    <a:pt x="1387" y="199"/>
                  </a:lnTo>
                  <a:lnTo>
                    <a:pt x="1330" y="114"/>
                  </a:lnTo>
                  <a:lnTo>
                    <a:pt x="1245" y="57"/>
                  </a:lnTo>
                  <a:lnTo>
                    <a:pt x="1161" y="29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40"/>
            <p:cNvSpPr/>
            <p:nvPr/>
          </p:nvSpPr>
          <p:spPr>
            <a:xfrm>
              <a:off x="6024100" y="2833775"/>
              <a:ext cx="18425" cy="18425"/>
            </a:xfrm>
            <a:custGeom>
              <a:avLst/>
              <a:gdLst/>
              <a:ahLst/>
              <a:cxnLst/>
              <a:rect l="l" t="t" r="r" b="b"/>
              <a:pathLst>
                <a:path w="737" h="737" extrusionOk="0">
                  <a:moveTo>
                    <a:pt x="312" y="1"/>
                  </a:moveTo>
                  <a:lnTo>
                    <a:pt x="284" y="29"/>
                  </a:lnTo>
                  <a:lnTo>
                    <a:pt x="227" y="29"/>
                  </a:lnTo>
                  <a:lnTo>
                    <a:pt x="142" y="86"/>
                  </a:lnTo>
                  <a:lnTo>
                    <a:pt x="114" y="86"/>
                  </a:lnTo>
                  <a:lnTo>
                    <a:pt x="86" y="114"/>
                  </a:lnTo>
                  <a:lnTo>
                    <a:pt x="58" y="142"/>
                  </a:lnTo>
                  <a:lnTo>
                    <a:pt x="29" y="227"/>
                  </a:lnTo>
                  <a:lnTo>
                    <a:pt x="29" y="255"/>
                  </a:lnTo>
                  <a:lnTo>
                    <a:pt x="1" y="312"/>
                  </a:lnTo>
                  <a:lnTo>
                    <a:pt x="1" y="397"/>
                  </a:lnTo>
                  <a:lnTo>
                    <a:pt x="29" y="482"/>
                  </a:lnTo>
                  <a:lnTo>
                    <a:pt x="58" y="510"/>
                  </a:lnTo>
                  <a:lnTo>
                    <a:pt x="86" y="538"/>
                  </a:lnTo>
                  <a:lnTo>
                    <a:pt x="114" y="595"/>
                  </a:lnTo>
                  <a:lnTo>
                    <a:pt x="171" y="651"/>
                  </a:lnTo>
                  <a:lnTo>
                    <a:pt x="227" y="680"/>
                  </a:lnTo>
                  <a:lnTo>
                    <a:pt x="284" y="736"/>
                  </a:lnTo>
                  <a:lnTo>
                    <a:pt x="482" y="736"/>
                  </a:lnTo>
                  <a:lnTo>
                    <a:pt x="538" y="708"/>
                  </a:lnTo>
                  <a:lnTo>
                    <a:pt x="595" y="680"/>
                  </a:lnTo>
                  <a:lnTo>
                    <a:pt x="623" y="651"/>
                  </a:lnTo>
                  <a:lnTo>
                    <a:pt x="680" y="595"/>
                  </a:lnTo>
                  <a:lnTo>
                    <a:pt x="736" y="510"/>
                  </a:lnTo>
                  <a:lnTo>
                    <a:pt x="736" y="482"/>
                  </a:lnTo>
                  <a:lnTo>
                    <a:pt x="736" y="425"/>
                  </a:lnTo>
                  <a:lnTo>
                    <a:pt x="736" y="397"/>
                  </a:lnTo>
                  <a:lnTo>
                    <a:pt x="736" y="340"/>
                  </a:lnTo>
                  <a:lnTo>
                    <a:pt x="736" y="312"/>
                  </a:lnTo>
                  <a:lnTo>
                    <a:pt x="708" y="227"/>
                  </a:lnTo>
                  <a:lnTo>
                    <a:pt x="680" y="142"/>
                  </a:lnTo>
                  <a:lnTo>
                    <a:pt x="652" y="142"/>
                  </a:lnTo>
                  <a:lnTo>
                    <a:pt x="595" y="86"/>
                  </a:lnTo>
                  <a:lnTo>
                    <a:pt x="595" y="57"/>
                  </a:lnTo>
                  <a:lnTo>
                    <a:pt x="510" y="29"/>
                  </a:lnTo>
                  <a:lnTo>
                    <a:pt x="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40"/>
            <p:cNvSpPr/>
            <p:nvPr/>
          </p:nvSpPr>
          <p:spPr>
            <a:xfrm>
              <a:off x="6041800" y="2766600"/>
              <a:ext cx="59425" cy="50950"/>
            </a:xfrm>
            <a:custGeom>
              <a:avLst/>
              <a:gdLst/>
              <a:ahLst/>
              <a:cxnLst/>
              <a:rect l="l" t="t" r="r" b="b"/>
              <a:pathLst>
                <a:path w="2377" h="2038" extrusionOk="0">
                  <a:moveTo>
                    <a:pt x="1160" y="1"/>
                  </a:moveTo>
                  <a:lnTo>
                    <a:pt x="1047" y="57"/>
                  </a:lnTo>
                  <a:lnTo>
                    <a:pt x="934" y="142"/>
                  </a:lnTo>
                  <a:lnTo>
                    <a:pt x="877" y="255"/>
                  </a:lnTo>
                  <a:lnTo>
                    <a:pt x="849" y="397"/>
                  </a:lnTo>
                  <a:lnTo>
                    <a:pt x="849" y="510"/>
                  </a:lnTo>
                  <a:lnTo>
                    <a:pt x="736" y="397"/>
                  </a:lnTo>
                  <a:lnTo>
                    <a:pt x="594" y="312"/>
                  </a:lnTo>
                  <a:lnTo>
                    <a:pt x="424" y="255"/>
                  </a:lnTo>
                  <a:lnTo>
                    <a:pt x="340" y="255"/>
                  </a:lnTo>
                  <a:lnTo>
                    <a:pt x="255" y="284"/>
                  </a:lnTo>
                  <a:lnTo>
                    <a:pt x="142" y="368"/>
                  </a:lnTo>
                  <a:lnTo>
                    <a:pt x="57" y="510"/>
                  </a:lnTo>
                  <a:lnTo>
                    <a:pt x="0" y="651"/>
                  </a:lnTo>
                  <a:lnTo>
                    <a:pt x="28" y="821"/>
                  </a:lnTo>
                  <a:lnTo>
                    <a:pt x="113" y="962"/>
                  </a:lnTo>
                  <a:lnTo>
                    <a:pt x="226" y="1076"/>
                  </a:lnTo>
                  <a:lnTo>
                    <a:pt x="368" y="1104"/>
                  </a:lnTo>
                  <a:lnTo>
                    <a:pt x="538" y="1104"/>
                  </a:lnTo>
                  <a:lnTo>
                    <a:pt x="368" y="1274"/>
                  </a:lnTo>
                  <a:lnTo>
                    <a:pt x="311" y="1330"/>
                  </a:lnTo>
                  <a:lnTo>
                    <a:pt x="255" y="1415"/>
                  </a:lnTo>
                  <a:lnTo>
                    <a:pt x="226" y="1528"/>
                  </a:lnTo>
                  <a:lnTo>
                    <a:pt x="198" y="1641"/>
                  </a:lnTo>
                  <a:lnTo>
                    <a:pt x="198" y="1754"/>
                  </a:lnTo>
                  <a:lnTo>
                    <a:pt x="226" y="1839"/>
                  </a:lnTo>
                  <a:lnTo>
                    <a:pt x="311" y="1952"/>
                  </a:lnTo>
                  <a:lnTo>
                    <a:pt x="424" y="2009"/>
                  </a:lnTo>
                  <a:lnTo>
                    <a:pt x="538" y="2037"/>
                  </a:lnTo>
                  <a:lnTo>
                    <a:pt x="651" y="2037"/>
                  </a:lnTo>
                  <a:lnTo>
                    <a:pt x="764" y="2009"/>
                  </a:lnTo>
                  <a:lnTo>
                    <a:pt x="849" y="1924"/>
                  </a:lnTo>
                  <a:lnTo>
                    <a:pt x="905" y="1811"/>
                  </a:lnTo>
                  <a:lnTo>
                    <a:pt x="934" y="1698"/>
                  </a:lnTo>
                  <a:lnTo>
                    <a:pt x="934" y="1754"/>
                  </a:lnTo>
                  <a:lnTo>
                    <a:pt x="962" y="1811"/>
                  </a:lnTo>
                  <a:lnTo>
                    <a:pt x="1047" y="1896"/>
                  </a:lnTo>
                  <a:lnTo>
                    <a:pt x="1188" y="1981"/>
                  </a:lnTo>
                  <a:lnTo>
                    <a:pt x="1301" y="2037"/>
                  </a:lnTo>
                  <a:lnTo>
                    <a:pt x="1414" y="2037"/>
                  </a:lnTo>
                  <a:lnTo>
                    <a:pt x="1528" y="2009"/>
                  </a:lnTo>
                  <a:lnTo>
                    <a:pt x="1612" y="1952"/>
                  </a:lnTo>
                  <a:lnTo>
                    <a:pt x="1669" y="1839"/>
                  </a:lnTo>
                  <a:lnTo>
                    <a:pt x="1726" y="1754"/>
                  </a:lnTo>
                  <a:lnTo>
                    <a:pt x="1726" y="1641"/>
                  </a:lnTo>
                  <a:lnTo>
                    <a:pt x="1697" y="1556"/>
                  </a:lnTo>
                  <a:lnTo>
                    <a:pt x="1612" y="1500"/>
                  </a:lnTo>
                  <a:lnTo>
                    <a:pt x="1697" y="1528"/>
                  </a:lnTo>
                  <a:lnTo>
                    <a:pt x="1782" y="1556"/>
                  </a:lnTo>
                  <a:lnTo>
                    <a:pt x="1980" y="1556"/>
                  </a:lnTo>
                  <a:lnTo>
                    <a:pt x="2150" y="1500"/>
                  </a:lnTo>
                  <a:lnTo>
                    <a:pt x="2235" y="1443"/>
                  </a:lnTo>
                  <a:lnTo>
                    <a:pt x="2291" y="1358"/>
                  </a:lnTo>
                  <a:lnTo>
                    <a:pt x="2348" y="1274"/>
                  </a:lnTo>
                  <a:lnTo>
                    <a:pt x="2376" y="1189"/>
                  </a:lnTo>
                  <a:lnTo>
                    <a:pt x="2376" y="1019"/>
                  </a:lnTo>
                  <a:lnTo>
                    <a:pt x="2348" y="849"/>
                  </a:lnTo>
                  <a:lnTo>
                    <a:pt x="2291" y="764"/>
                  </a:lnTo>
                  <a:lnTo>
                    <a:pt x="2235" y="680"/>
                  </a:lnTo>
                  <a:lnTo>
                    <a:pt x="2178" y="623"/>
                  </a:lnTo>
                  <a:lnTo>
                    <a:pt x="2093" y="595"/>
                  </a:lnTo>
                  <a:lnTo>
                    <a:pt x="1924" y="538"/>
                  </a:lnTo>
                  <a:lnTo>
                    <a:pt x="1726" y="566"/>
                  </a:lnTo>
                  <a:lnTo>
                    <a:pt x="1641" y="595"/>
                  </a:lnTo>
                  <a:lnTo>
                    <a:pt x="1556" y="651"/>
                  </a:lnTo>
                  <a:lnTo>
                    <a:pt x="1556" y="651"/>
                  </a:lnTo>
                  <a:lnTo>
                    <a:pt x="1641" y="538"/>
                  </a:lnTo>
                  <a:lnTo>
                    <a:pt x="1641" y="397"/>
                  </a:lnTo>
                  <a:lnTo>
                    <a:pt x="1612" y="284"/>
                  </a:lnTo>
                  <a:lnTo>
                    <a:pt x="1528" y="142"/>
                  </a:lnTo>
                  <a:lnTo>
                    <a:pt x="1443" y="57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40"/>
            <p:cNvSpPr/>
            <p:nvPr/>
          </p:nvSpPr>
          <p:spPr>
            <a:xfrm>
              <a:off x="6060175" y="2784275"/>
              <a:ext cx="18425" cy="19125"/>
            </a:xfrm>
            <a:custGeom>
              <a:avLst/>
              <a:gdLst/>
              <a:ahLst/>
              <a:cxnLst/>
              <a:rect l="l" t="t" r="r" b="b"/>
              <a:pathLst>
                <a:path w="737" h="765" extrusionOk="0">
                  <a:moveTo>
                    <a:pt x="368" y="1"/>
                  </a:moveTo>
                  <a:lnTo>
                    <a:pt x="283" y="29"/>
                  </a:lnTo>
                  <a:lnTo>
                    <a:pt x="255" y="57"/>
                  </a:lnTo>
                  <a:lnTo>
                    <a:pt x="227" y="86"/>
                  </a:lnTo>
                  <a:lnTo>
                    <a:pt x="170" y="86"/>
                  </a:lnTo>
                  <a:lnTo>
                    <a:pt x="170" y="114"/>
                  </a:lnTo>
                  <a:lnTo>
                    <a:pt x="114" y="142"/>
                  </a:lnTo>
                  <a:lnTo>
                    <a:pt x="57" y="199"/>
                  </a:lnTo>
                  <a:lnTo>
                    <a:pt x="29" y="255"/>
                  </a:lnTo>
                  <a:lnTo>
                    <a:pt x="1" y="312"/>
                  </a:lnTo>
                  <a:lnTo>
                    <a:pt x="1" y="397"/>
                  </a:lnTo>
                  <a:lnTo>
                    <a:pt x="1" y="453"/>
                  </a:lnTo>
                  <a:lnTo>
                    <a:pt x="1" y="510"/>
                  </a:lnTo>
                  <a:lnTo>
                    <a:pt x="29" y="567"/>
                  </a:lnTo>
                  <a:lnTo>
                    <a:pt x="57" y="595"/>
                  </a:lnTo>
                  <a:lnTo>
                    <a:pt x="114" y="651"/>
                  </a:lnTo>
                  <a:lnTo>
                    <a:pt x="199" y="708"/>
                  </a:lnTo>
                  <a:lnTo>
                    <a:pt x="227" y="736"/>
                  </a:lnTo>
                  <a:lnTo>
                    <a:pt x="283" y="736"/>
                  </a:lnTo>
                  <a:lnTo>
                    <a:pt x="368" y="765"/>
                  </a:lnTo>
                  <a:lnTo>
                    <a:pt x="397" y="765"/>
                  </a:lnTo>
                  <a:lnTo>
                    <a:pt x="481" y="736"/>
                  </a:lnTo>
                  <a:lnTo>
                    <a:pt x="566" y="708"/>
                  </a:lnTo>
                  <a:lnTo>
                    <a:pt x="566" y="680"/>
                  </a:lnTo>
                  <a:lnTo>
                    <a:pt x="623" y="651"/>
                  </a:lnTo>
                  <a:lnTo>
                    <a:pt x="651" y="623"/>
                  </a:lnTo>
                  <a:lnTo>
                    <a:pt x="708" y="567"/>
                  </a:lnTo>
                  <a:lnTo>
                    <a:pt x="708" y="538"/>
                  </a:lnTo>
                  <a:lnTo>
                    <a:pt x="736" y="453"/>
                  </a:lnTo>
                  <a:lnTo>
                    <a:pt x="736" y="369"/>
                  </a:lnTo>
                  <a:lnTo>
                    <a:pt x="736" y="312"/>
                  </a:lnTo>
                  <a:lnTo>
                    <a:pt x="708" y="255"/>
                  </a:lnTo>
                  <a:lnTo>
                    <a:pt x="679" y="171"/>
                  </a:lnTo>
                  <a:lnTo>
                    <a:pt x="651" y="142"/>
                  </a:lnTo>
                  <a:lnTo>
                    <a:pt x="651" y="114"/>
                  </a:lnTo>
                  <a:lnTo>
                    <a:pt x="623" y="86"/>
                  </a:lnTo>
                  <a:lnTo>
                    <a:pt x="538" y="57"/>
                  </a:lnTo>
                  <a:lnTo>
                    <a:pt x="538" y="29"/>
                  </a:lnTo>
                  <a:lnTo>
                    <a:pt x="453" y="29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40"/>
            <p:cNvSpPr/>
            <p:nvPr/>
          </p:nvSpPr>
          <p:spPr>
            <a:xfrm>
              <a:off x="6075025" y="2697300"/>
              <a:ext cx="53775" cy="60850"/>
            </a:xfrm>
            <a:custGeom>
              <a:avLst/>
              <a:gdLst/>
              <a:ahLst/>
              <a:cxnLst/>
              <a:rect l="l" t="t" r="r" b="b"/>
              <a:pathLst>
                <a:path w="2151" h="2434" extrusionOk="0">
                  <a:moveTo>
                    <a:pt x="1245" y="1"/>
                  </a:moveTo>
                  <a:lnTo>
                    <a:pt x="1104" y="57"/>
                  </a:lnTo>
                  <a:lnTo>
                    <a:pt x="991" y="142"/>
                  </a:lnTo>
                  <a:lnTo>
                    <a:pt x="906" y="284"/>
                  </a:lnTo>
                  <a:lnTo>
                    <a:pt x="877" y="453"/>
                  </a:lnTo>
                  <a:lnTo>
                    <a:pt x="906" y="595"/>
                  </a:lnTo>
                  <a:lnTo>
                    <a:pt x="736" y="482"/>
                  </a:lnTo>
                  <a:lnTo>
                    <a:pt x="651" y="425"/>
                  </a:lnTo>
                  <a:lnTo>
                    <a:pt x="566" y="368"/>
                  </a:lnTo>
                  <a:lnTo>
                    <a:pt x="340" y="368"/>
                  </a:lnTo>
                  <a:lnTo>
                    <a:pt x="227" y="397"/>
                  </a:lnTo>
                  <a:lnTo>
                    <a:pt x="142" y="453"/>
                  </a:lnTo>
                  <a:lnTo>
                    <a:pt x="57" y="538"/>
                  </a:lnTo>
                  <a:lnTo>
                    <a:pt x="1" y="651"/>
                  </a:lnTo>
                  <a:lnTo>
                    <a:pt x="1" y="764"/>
                  </a:lnTo>
                  <a:lnTo>
                    <a:pt x="29" y="878"/>
                  </a:lnTo>
                  <a:lnTo>
                    <a:pt x="85" y="991"/>
                  </a:lnTo>
                  <a:lnTo>
                    <a:pt x="170" y="1076"/>
                  </a:lnTo>
                  <a:lnTo>
                    <a:pt x="283" y="1104"/>
                  </a:lnTo>
                  <a:lnTo>
                    <a:pt x="425" y="1104"/>
                  </a:lnTo>
                  <a:lnTo>
                    <a:pt x="368" y="1132"/>
                  </a:lnTo>
                  <a:lnTo>
                    <a:pt x="312" y="1160"/>
                  </a:lnTo>
                  <a:lnTo>
                    <a:pt x="227" y="1245"/>
                  </a:lnTo>
                  <a:lnTo>
                    <a:pt x="170" y="1387"/>
                  </a:lnTo>
                  <a:lnTo>
                    <a:pt x="142" y="1528"/>
                  </a:lnTo>
                  <a:lnTo>
                    <a:pt x="170" y="1641"/>
                  </a:lnTo>
                  <a:lnTo>
                    <a:pt x="227" y="1726"/>
                  </a:lnTo>
                  <a:lnTo>
                    <a:pt x="283" y="1811"/>
                  </a:lnTo>
                  <a:lnTo>
                    <a:pt x="397" y="1868"/>
                  </a:lnTo>
                  <a:lnTo>
                    <a:pt x="595" y="1868"/>
                  </a:lnTo>
                  <a:lnTo>
                    <a:pt x="679" y="1811"/>
                  </a:lnTo>
                  <a:lnTo>
                    <a:pt x="736" y="1726"/>
                  </a:lnTo>
                  <a:lnTo>
                    <a:pt x="708" y="1839"/>
                  </a:lnTo>
                  <a:lnTo>
                    <a:pt x="708" y="1924"/>
                  </a:lnTo>
                  <a:lnTo>
                    <a:pt x="736" y="2094"/>
                  </a:lnTo>
                  <a:lnTo>
                    <a:pt x="849" y="2264"/>
                  </a:lnTo>
                  <a:lnTo>
                    <a:pt x="906" y="2320"/>
                  </a:lnTo>
                  <a:lnTo>
                    <a:pt x="991" y="2377"/>
                  </a:lnTo>
                  <a:lnTo>
                    <a:pt x="1075" y="2405"/>
                  </a:lnTo>
                  <a:lnTo>
                    <a:pt x="1160" y="2433"/>
                  </a:lnTo>
                  <a:lnTo>
                    <a:pt x="1358" y="2405"/>
                  </a:lnTo>
                  <a:lnTo>
                    <a:pt x="1528" y="2320"/>
                  </a:lnTo>
                  <a:lnTo>
                    <a:pt x="1585" y="2264"/>
                  </a:lnTo>
                  <a:lnTo>
                    <a:pt x="1641" y="2207"/>
                  </a:lnTo>
                  <a:lnTo>
                    <a:pt x="1698" y="2122"/>
                  </a:lnTo>
                  <a:lnTo>
                    <a:pt x="1726" y="2037"/>
                  </a:lnTo>
                  <a:lnTo>
                    <a:pt x="1726" y="1839"/>
                  </a:lnTo>
                  <a:lnTo>
                    <a:pt x="1669" y="1670"/>
                  </a:lnTo>
                  <a:lnTo>
                    <a:pt x="1641" y="1585"/>
                  </a:lnTo>
                  <a:lnTo>
                    <a:pt x="1556" y="1528"/>
                  </a:lnTo>
                  <a:lnTo>
                    <a:pt x="1556" y="1528"/>
                  </a:lnTo>
                  <a:lnTo>
                    <a:pt x="1698" y="1556"/>
                  </a:lnTo>
                  <a:lnTo>
                    <a:pt x="1811" y="1556"/>
                  </a:lnTo>
                  <a:lnTo>
                    <a:pt x="1952" y="1500"/>
                  </a:lnTo>
                  <a:lnTo>
                    <a:pt x="2037" y="1415"/>
                  </a:lnTo>
                  <a:lnTo>
                    <a:pt x="2122" y="1302"/>
                  </a:lnTo>
                  <a:lnTo>
                    <a:pt x="2150" y="1160"/>
                  </a:lnTo>
                  <a:lnTo>
                    <a:pt x="2122" y="1019"/>
                  </a:lnTo>
                  <a:lnTo>
                    <a:pt x="2066" y="906"/>
                  </a:lnTo>
                  <a:lnTo>
                    <a:pt x="1952" y="821"/>
                  </a:lnTo>
                  <a:lnTo>
                    <a:pt x="1839" y="764"/>
                  </a:lnTo>
                  <a:lnTo>
                    <a:pt x="1698" y="764"/>
                  </a:lnTo>
                  <a:lnTo>
                    <a:pt x="1556" y="821"/>
                  </a:lnTo>
                  <a:lnTo>
                    <a:pt x="1669" y="680"/>
                  </a:lnTo>
                  <a:lnTo>
                    <a:pt x="1726" y="510"/>
                  </a:lnTo>
                  <a:lnTo>
                    <a:pt x="1726" y="340"/>
                  </a:lnTo>
                  <a:lnTo>
                    <a:pt x="1698" y="255"/>
                  </a:lnTo>
                  <a:lnTo>
                    <a:pt x="1669" y="199"/>
                  </a:lnTo>
                  <a:lnTo>
                    <a:pt x="1556" y="86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40"/>
            <p:cNvSpPr/>
            <p:nvPr/>
          </p:nvSpPr>
          <p:spPr>
            <a:xfrm>
              <a:off x="6092000" y="2716400"/>
              <a:ext cx="18400" cy="19125"/>
            </a:xfrm>
            <a:custGeom>
              <a:avLst/>
              <a:gdLst/>
              <a:ahLst/>
              <a:cxnLst/>
              <a:rect l="l" t="t" r="r" b="b"/>
              <a:pathLst>
                <a:path w="736" h="765" extrusionOk="0">
                  <a:moveTo>
                    <a:pt x="340" y="0"/>
                  </a:moveTo>
                  <a:lnTo>
                    <a:pt x="283" y="29"/>
                  </a:lnTo>
                  <a:lnTo>
                    <a:pt x="227" y="29"/>
                  </a:lnTo>
                  <a:lnTo>
                    <a:pt x="170" y="57"/>
                  </a:lnTo>
                  <a:lnTo>
                    <a:pt x="114" y="114"/>
                  </a:lnTo>
                  <a:lnTo>
                    <a:pt x="57" y="170"/>
                  </a:lnTo>
                  <a:lnTo>
                    <a:pt x="29" y="198"/>
                  </a:lnTo>
                  <a:lnTo>
                    <a:pt x="0" y="283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0" y="396"/>
                  </a:lnTo>
                  <a:lnTo>
                    <a:pt x="0" y="453"/>
                  </a:lnTo>
                  <a:lnTo>
                    <a:pt x="0" y="481"/>
                  </a:lnTo>
                  <a:lnTo>
                    <a:pt x="29" y="566"/>
                  </a:lnTo>
                  <a:lnTo>
                    <a:pt x="85" y="623"/>
                  </a:lnTo>
                  <a:lnTo>
                    <a:pt x="114" y="651"/>
                  </a:lnTo>
                  <a:lnTo>
                    <a:pt x="170" y="708"/>
                  </a:lnTo>
                  <a:lnTo>
                    <a:pt x="255" y="736"/>
                  </a:lnTo>
                  <a:lnTo>
                    <a:pt x="283" y="736"/>
                  </a:lnTo>
                  <a:lnTo>
                    <a:pt x="368" y="764"/>
                  </a:lnTo>
                  <a:lnTo>
                    <a:pt x="453" y="764"/>
                  </a:lnTo>
                  <a:lnTo>
                    <a:pt x="510" y="736"/>
                  </a:lnTo>
                  <a:lnTo>
                    <a:pt x="566" y="708"/>
                  </a:lnTo>
                  <a:lnTo>
                    <a:pt x="623" y="651"/>
                  </a:lnTo>
                  <a:lnTo>
                    <a:pt x="651" y="651"/>
                  </a:lnTo>
                  <a:lnTo>
                    <a:pt x="679" y="623"/>
                  </a:lnTo>
                  <a:lnTo>
                    <a:pt x="679" y="594"/>
                  </a:lnTo>
                  <a:lnTo>
                    <a:pt x="708" y="510"/>
                  </a:lnTo>
                  <a:lnTo>
                    <a:pt x="736" y="481"/>
                  </a:lnTo>
                  <a:lnTo>
                    <a:pt x="736" y="425"/>
                  </a:lnTo>
                  <a:lnTo>
                    <a:pt x="736" y="396"/>
                  </a:lnTo>
                  <a:lnTo>
                    <a:pt x="736" y="340"/>
                  </a:lnTo>
                  <a:lnTo>
                    <a:pt x="679" y="255"/>
                  </a:lnTo>
                  <a:lnTo>
                    <a:pt x="651" y="227"/>
                  </a:lnTo>
                  <a:lnTo>
                    <a:pt x="623" y="198"/>
                  </a:lnTo>
                  <a:lnTo>
                    <a:pt x="623" y="142"/>
                  </a:lnTo>
                  <a:lnTo>
                    <a:pt x="594" y="142"/>
                  </a:lnTo>
                  <a:lnTo>
                    <a:pt x="538" y="85"/>
                  </a:lnTo>
                  <a:lnTo>
                    <a:pt x="510" y="57"/>
                  </a:lnTo>
                  <a:lnTo>
                    <a:pt x="425" y="29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40"/>
            <p:cNvSpPr/>
            <p:nvPr/>
          </p:nvSpPr>
          <p:spPr>
            <a:xfrm>
              <a:off x="6133725" y="2708625"/>
              <a:ext cx="45975" cy="40325"/>
            </a:xfrm>
            <a:custGeom>
              <a:avLst/>
              <a:gdLst/>
              <a:ahLst/>
              <a:cxnLst/>
              <a:rect l="l" t="t" r="r" b="b"/>
              <a:pathLst>
                <a:path w="1839" h="1613" extrusionOk="0">
                  <a:moveTo>
                    <a:pt x="1302" y="0"/>
                  </a:moveTo>
                  <a:lnTo>
                    <a:pt x="1217" y="57"/>
                  </a:lnTo>
                  <a:lnTo>
                    <a:pt x="1160" y="113"/>
                  </a:lnTo>
                  <a:lnTo>
                    <a:pt x="1104" y="198"/>
                  </a:lnTo>
                  <a:lnTo>
                    <a:pt x="1104" y="283"/>
                  </a:lnTo>
                  <a:lnTo>
                    <a:pt x="1075" y="198"/>
                  </a:lnTo>
                  <a:lnTo>
                    <a:pt x="990" y="142"/>
                  </a:lnTo>
                  <a:lnTo>
                    <a:pt x="906" y="85"/>
                  </a:lnTo>
                  <a:lnTo>
                    <a:pt x="821" y="29"/>
                  </a:lnTo>
                  <a:lnTo>
                    <a:pt x="736" y="29"/>
                  </a:lnTo>
                  <a:lnTo>
                    <a:pt x="651" y="57"/>
                  </a:lnTo>
                  <a:lnTo>
                    <a:pt x="566" y="113"/>
                  </a:lnTo>
                  <a:lnTo>
                    <a:pt x="510" y="170"/>
                  </a:lnTo>
                  <a:lnTo>
                    <a:pt x="510" y="255"/>
                  </a:lnTo>
                  <a:lnTo>
                    <a:pt x="481" y="340"/>
                  </a:lnTo>
                  <a:lnTo>
                    <a:pt x="510" y="396"/>
                  </a:lnTo>
                  <a:lnTo>
                    <a:pt x="566" y="453"/>
                  </a:lnTo>
                  <a:lnTo>
                    <a:pt x="425" y="425"/>
                  </a:lnTo>
                  <a:lnTo>
                    <a:pt x="283" y="425"/>
                  </a:lnTo>
                  <a:lnTo>
                    <a:pt x="170" y="481"/>
                  </a:lnTo>
                  <a:lnTo>
                    <a:pt x="57" y="566"/>
                  </a:lnTo>
                  <a:lnTo>
                    <a:pt x="0" y="707"/>
                  </a:lnTo>
                  <a:lnTo>
                    <a:pt x="0" y="849"/>
                  </a:lnTo>
                  <a:lnTo>
                    <a:pt x="29" y="990"/>
                  </a:lnTo>
                  <a:lnTo>
                    <a:pt x="114" y="1103"/>
                  </a:lnTo>
                  <a:lnTo>
                    <a:pt x="227" y="1160"/>
                  </a:lnTo>
                  <a:lnTo>
                    <a:pt x="368" y="1188"/>
                  </a:lnTo>
                  <a:lnTo>
                    <a:pt x="510" y="1188"/>
                  </a:lnTo>
                  <a:lnTo>
                    <a:pt x="623" y="1103"/>
                  </a:lnTo>
                  <a:lnTo>
                    <a:pt x="623" y="1103"/>
                  </a:lnTo>
                  <a:lnTo>
                    <a:pt x="594" y="1217"/>
                  </a:lnTo>
                  <a:lnTo>
                    <a:pt x="566" y="1301"/>
                  </a:lnTo>
                  <a:lnTo>
                    <a:pt x="594" y="1415"/>
                  </a:lnTo>
                  <a:lnTo>
                    <a:pt x="651" y="1499"/>
                  </a:lnTo>
                  <a:lnTo>
                    <a:pt x="736" y="1556"/>
                  </a:lnTo>
                  <a:lnTo>
                    <a:pt x="849" y="1613"/>
                  </a:lnTo>
                  <a:lnTo>
                    <a:pt x="962" y="1613"/>
                  </a:lnTo>
                  <a:lnTo>
                    <a:pt x="1047" y="1556"/>
                  </a:lnTo>
                  <a:lnTo>
                    <a:pt x="1132" y="1499"/>
                  </a:lnTo>
                  <a:lnTo>
                    <a:pt x="1188" y="1415"/>
                  </a:lnTo>
                  <a:lnTo>
                    <a:pt x="1217" y="1301"/>
                  </a:lnTo>
                  <a:lnTo>
                    <a:pt x="1188" y="1188"/>
                  </a:lnTo>
                  <a:lnTo>
                    <a:pt x="1273" y="1301"/>
                  </a:lnTo>
                  <a:lnTo>
                    <a:pt x="1386" y="1358"/>
                  </a:lnTo>
                  <a:lnTo>
                    <a:pt x="1528" y="1386"/>
                  </a:lnTo>
                  <a:lnTo>
                    <a:pt x="1641" y="1358"/>
                  </a:lnTo>
                  <a:lnTo>
                    <a:pt x="1754" y="1301"/>
                  </a:lnTo>
                  <a:lnTo>
                    <a:pt x="1811" y="1188"/>
                  </a:lnTo>
                  <a:lnTo>
                    <a:pt x="1839" y="1075"/>
                  </a:lnTo>
                  <a:lnTo>
                    <a:pt x="1811" y="934"/>
                  </a:lnTo>
                  <a:lnTo>
                    <a:pt x="1754" y="849"/>
                  </a:lnTo>
                  <a:lnTo>
                    <a:pt x="1669" y="764"/>
                  </a:lnTo>
                  <a:lnTo>
                    <a:pt x="1556" y="736"/>
                  </a:lnTo>
                  <a:lnTo>
                    <a:pt x="1415" y="736"/>
                  </a:lnTo>
                  <a:lnTo>
                    <a:pt x="1528" y="623"/>
                  </a:lnTo>
                  <a:lnTo>
                    <a:pt x="1584" y="538"/>
                  </a:lnTo>
                  <a:lnTo>
                    <a:pt x="1641" y="481"/>
                  </a:lnTo>
                  <a:lnTo>
                    <a:pt x="1669" y="311"/>
                  </a:lnTo>
                  <a:lnTo>
                    <a:pt x="1669" y="227"/>
                  </a:lnTo>
                  <a:lnTo>
                    <a:pt x="1641" y="170"/>
                  </a:lnTo>
                  <a:lnTo>
                    <a:pt x="1584" y="85"/>
                  </a:lnTo>
                  <a:lnTo>
                    <a:pt x="1500" y="29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40"/>
            <p:cNvSpPr/>
            <p:nvPr/>
          </p:nvSpPr>
          <p:spPr>
            <a:xfrm>
              <a:off x="6151400" y="2720650"/>
              <a:ext cx="14175" cy="14150"/>
            </a:xfrm>
            <a:custGeom>
              <a:avLst/>
              <a:gdLst/>
              <a:ahLst/>
              <a:cxnLst/>
              <a:rect l="l" t="t" r="r" b="b"/>
              <a:pathLst>
                <a:path w="567" h="566" extrusionOk="0">
                  <a:moveTo>
                    <a:pt x="170" y="0"/>
                  </a:moveTo>
                  <a:lnTo>
                    <a:pt x="114" y="28"/>
                  </a:lnTo>
                  <a:lnTo>
                    <a:pt x="114" y="57"/>
                  </a:lnTo>
                  <a:lnTo>
                    <a:pt x="57" y="85"/>
                  </a:lnTo>
                  <a:lnTo>
                    <a:pt x="57" y="113"/>
                  </a:lnTo>
                  <a:lnTo>
                    <a:pt x="29" y="142"/>
                  </a:lnTo>
                  <a:lnTo>
                    <a:pt x="1" y="170"/>
                  </a:lnTo>
                  <a:lnTo>
                    <a:pt x="1" y="226"/>
                  </a:lnTo>
                  <a:lnTo>
                    <a:pt x="1" y="283"/>
                  </a:lnTo>
                  <a:lnTo>
                    <a:pt x="1" y="311"/>
                  </a:lnTo>
                  <a:lnTo>
                    <a:pt x="1" y="340"/>
                  </a:lnTo>
                  <a:lnTo>
                    <a:pt x="1" y="396"/>
                  </a:lnTo>
                  <a:lnTo>
                    <a:pt x="29" y="453"/>
                  </a:lnTo>
                  <a:lnTo>
                    <a:pt x="57" y="453"/>
                  </a:lnTo>
                  <a:lnTo>
                    <a:pt x="57" y="481"/>
                  </a:lnTo>
                  <a:lnTo>
                    <a:pt x="85" y="509"/>
                  </a:lnTo>
                  <a:lnTo>
                    <a:pt x="142" y="538"/>
                  </a:lnTo>
                  <a:lnTo>
                    <a:pt x="170" y="538"/>
                  </a:lnTo>
                  <a:lnTo>
                    <a:pt x="227" y="566"/>
                  </a:lnTo>
                  <a:lnTo>
                    <a:pt x="283" y="566"/>
                  </a:lnTo>
                  <a:lnTo>
                    <a:pt x="340" y="538"/>
                  </a:lnTo>
                  <a:lnTo>
                    <a:pt x="368" y="538"/>
                  </a:lnTo>
                  <a:lnTo>
                    <a:pt x="397" y="509"/>
                  </a:lnTo>
                  <a:lnTo>
                    <a:pt x="425" y="509"/>
                  </a:lnTo>
                  <a:lnTo>
                    <a:pt x="425" y="481"/>
                  </a:lnTo>
                  <a:lnTo>
                    <a:pt x="453" y="481"/>
                  </a:lnTo>
                  <a:lnTo>
                    <a:pt x="481" y="453"/>
                  </a:lnTo>
                  <a:lnTo>
                    <a:pt x="510" y="424"/>
                  </a:lnTo>
                  <a:lnTo>
                    <a:pt x="538" y="368"/>
                  </a:lnTo>
                  <a:lnTo>
                    <a:pt x="566" y="255"/>
                  </a:lnTo>
                  <a:lnTo>
                    <a:pt x="566" y="226"/>
                  </a:lnTo>
                  <a:lnTo>
                    <a:pt x="538" y="170"/>
                  </a:lnTo>
                  <a:lnTo>
                    <a:pt x="510" y="113"/>
                  </a:lnTo>
                  <a:lnTo>
                    <a:pt x="481" y="57"/>
                  </a:lnTo>
                  <a:lnTo>
                    <a:pt x="453" y="57"/>
                  </a:lnTo>
                  <a:lnTo>
                    <a:pt x="397" y="28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40"/>
            <p:cNvSpPr/>
            <p:nvPr/>
          </p:nvSpPr>
          <p:spPr>
            <a:xfrm>
              <a:off x="6568625" y="2434250"/>
              <a:ext cx="213600" cy="405925"/>
            </a:xfrm>
            <a:custGeom>
              <a:avLst/>
              <a:gdLst/>
              <a:ahLst/>
              <a:cxnLst/>
              <a:rect l="l" t="t" r="r" b="b"/>
              <a:pathLst>
                <a:path w="8544" h="16237" extrusionOk="0">
                  <a:moveTo>
                    <a:pt x="142" y="0"/>
                  </a:moveTo>
                  <a:lnTo>
                    <a:pt x="85" y="28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26"/>
                  </a:lnTo>
                  <a:lnTo>
                    <a:pt x="29" y="311"/>
                  </a:lnTo>
                  <a:lnTo>
                    <a:pt x="991" y="1782"/>
                  </a:lnTo>
                  <a:lnTo>
                    <a:pt x="1924" y="3253"/>
                  </a:lnTo>
                  <a:lnTo>
                    <a:pt x="2829" y="4724"/>
                  </a:lnTo>
                  <a:lnTo>
                    <a:pt x="3678" y="6223"/>
                  </a:lnTo>
                  <a:lnTo>
                    <a:pt x="4498" y="7751"/>
                  </a:lnTo>
                  <a:lnTo>
                    <a:pt x="5290" y="9306"/>
                  </a:lnTo>
                  <a:lnTo>
                    <a:pt x="6026" y="10890"/>
                  </a:lnTo>
                  <a:lnTo>
                    <a:pt x="6761" y="12474"/>
                  </a:lnTo>
                  <a:lnTo>
                    <a:pt x="7496" y="14256"/>
                  </a:lnTo>
                  <a:lnTo>
                    <a:pt x="7864" y="15218"/>
                  </a:lnTo>
                  <a:lnTo>
                    <a:pt x="8260" y="16152"/>
                  </a:lnTo>
                  <a:lnTo>
                    <a:pt x="8289" y="16208"/>
                  </a:lnTo>
                  <a:lnTo>
                    <a:pt x="8345" y="16236"/>
                  </a:lnTo>
                  <a:lnTo>
                    <a:pt x="8458" y="16236"/>
                  </a:lnTo>
                  <a:lnTo>
                    <a:pt x="8487" y="16208"/>
                  </a:lnTo>
                  <a:lnTo>
                    <a:pt x="8515" y="16152"/>
                  </a:lnTo>
                  <a:lnTo>
                    <a:pt x="8543" y="16095"/>
                  </a:lnTo>
                  <a:lnTo>
                    <a:pt x="8543" y="16038"/>
                  </a:lnTo>
                  <a:lnTo>
                    <a:pt x="8260" y="15218"/>
                  </a:lnTo>
                  <a:lnTo>
                    <a:pt x="7949" y="14370"/>
                  </a:lnTo>
                  <a:lnTo>
                    <a:pt x="7270" y="12757"/>
                  </a:lnTo>
                  <a:lnTo>
                    <a:pt x="6563" y="11145"/>
                  </a:lnTo>
                  <a:lnTo>
                    <a:pt x="5828" y="9561"/>
                  </a:lnTo>
                  <a:lnTo>
                    <a:pt x="5036" y="8005"/>
                  </a:lnTo>
                  <a:lnTo>
                    <a:pt x="4215" y="6449"/>
                  </a:lnTo>
                  <a:lnTo>
                    <a:pt x="3367" y="4922"/>
                  </a:lnTo>
                  <a:lnTo>
                    <a:pt x="2490" y="3395"/>
                  </a:lnTo>
                  <a:lnTo>
                    <a:pt x="1443" y="1726"/>
                  </a:lnTo>
                  <a:lnTo>
                    <a:pt x="906" y="905"/>
                  </a:lnTo>
                  <a:lnTo>
                    <a:pt x="340" y="85"/>
                  </a:lnTo>
                  <a:lnTo>
                    <a:pt x="283" y="28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40"/>
            <p:cNvSpPr/>
            <p:nvPr/>
          </p:nvSpPr>
          <p:spPr>
            <a:xfrm>
              <a:off x="6710050" y="2417275"/>
              <a:ext cx="82075" cy="268025"/>
            </a:xfrm>
            <a:custGeom>
              <a:avLst/>
              <a:gdLst/>
              <a:ahLst/>
              <a:cxnLst/>
              <a:rect l="l" t="t" r="r" b="b"/>
              <a:pathLst>
                <a:path w="3283" h="10721" extrusionOk="0">
                  <a:moveTo>
                    <a:pt x="3056" y="0"/>
                  </a:moveTo>
                  <a:lnTo>
                    <a:pt x="2999" y="29"/>
                  </a:lnTo>
                  <a:lnTo>
                    <a:pt x="2971" y="85"/>
                  </a:lnTo>
                  <a:lnTo>
                    <a:pt x="2745" y="566"/>
                  </a:lnTo>
                  <a:lnTo>
                    <a:pt x="2518" y="1075"/>
                  </a:lnTo>
                  <a:lnTo>
                    <a:pt x="2151" y="2065"/>
                  </a:lnTo>
                  <a:lnTo>
                    <a:pt x="1811" y="3027"/>
                  </a:lnTo>
                  <a:lnTo>
                    <a:pt x="1472" y="4017"/>
                  </a:lnTo>
                  <a:lnTo>
                    <a:pt x="1189" y="5035"/>
                  </a:lnTo>
                  <a:lnTo>
                    <a:pt x="906" y="6054"/>
                  </a:lnTo>
                  <a:lnTo>
                    <a:pt x="651" y="7100"/>
                  </a:lnTo>
                  <a:lnTo>
                    <a:pt x="425" y="8118"/>
                  </a:lnTo>
                  <a:lnTo>
                    <a:pt x="171" y="9306"/>
                  </a:lnTo>
                  <a:lnTo>
                    <a:pt x="86" y="9929"/>
                  </a:lnTo>
                  <a:lnTo>
                    <a:pt x="1" y="10523"/>
                  </a:lnTo>
                  <a:lnTo>
                    <a:pt x="1" y="10608"/>
                  </a:lnTo>
                  <a:lnTo>
                    <a:pt x="57" y="10664"/>
                  </a:lnTo>
                  <a:lnTo>
                    <a:pt x="86" y="10692"/>
                  </a:lnTo>
                  <a:lnTo>
                    <a:pt x="142" y="10721"/>
                  </a:lnTo>
                  <a:lnTo>
                    <a:pt x="227" y="10721"/>
                  </a:lnTo>
                  <a:lnTo>
                    <a:pt x="284" y="10692"/>
                  </a:lnTo>
                  <a:lnTo>
                    <a:pt x="312" y="10664"/>
                  </a:lnTo>
                  <a:lnTo>
                    <a:pt x="340" y="10579"/>
                  </a:lnTo>
                  <a:lnTo>
                    <a:pt x="538" y="9561"/>
                  </a:lnTo>
                  <a:lnTo>
                    <a:pt x="708" y="8543"/>
                  </a:lnTo>
                  <a:lnTo>
                    <a:pt x="934" y="7496"/>
                  </a:lnTo>
                  <a:lnTo>
                    <a:pt x="1189" y="6478"/>
                  </a:lnTo>
                  <a:lnTo>
                    <a:pt x="1443" y="5460"/>
                  </a:lnTo>
                  <a:lnTo>
                    <a:pt x="1755" y="4470"/>
                  </a:lnTo>
                  <a:lnTo>
                    <a:pt x="2066" y="3479"/>
                  </a:lnTo>
                  <a:lnTo>
                    <a:pt x="2405" y="2489"/>
                  </a:lnTo>
                  <a:lnTo>
                    <a:pt x="2830" y="1358"/>
                  </a:lnTo>
                  <a:lnTo>
                    <a:pt x="3056" y="792"/>
                  </a:lnTo>
                  <a:lnTo>
                    <a:pt x="3254" y="227"/>
                  </a:lnTo>
                  <a:lnTo>
                    <a:pt x="3282" y="170"/>
                  </a:lnTo>
                  <a:lnTo>
                    <a:pt x="3254" y="113"/>
                  </a:lnTo>
                  <a:lnTo>
                    <a:pt x="3226" y="57"/>
                  </a:lnTo>
                  <a:lnTo>
                    <a:pt x="3169" y="29"/>
                  </a:lnTo>
                  <a:lnTo>
                    <a:pt x="311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40"/>
            <p:cNvSpPr/>
            <p:nvPr/>
          </p:nvSpPr>
          <p:spPr>
            <a:xfrm>
              <a:off x="6517000" y="2556575"/>
              <a:ext cx="150650" cy="42450"/>
            </a:xfrm>
            <a:custGeom>
              <a:avLst/>
              <a:gdLst/>
              <a:ahLst/>
              <a:cxnLst/>
              <a:rect l="l" t="t" r="r" b="b"/>
              <a:pathLst>
                <a:path w="6026" h="1698" extrusionOk="0">
                  <a:moveTo>
                    <a:pt x="142" y="1"/>
                  </a:moveTo>
                  <a:lnTo>
                    <a:pt x="57" y="29"/>
                  </a:lnTo>
                  <a:lnTo>
                    <a:pt x="1" y="86"/>
                  </a:lnTo>
                  <a:lnTo>
                    <a:pt x="1" y="142"/>
                  </a:lnTo>
                  <a:lnTo>
                    <a:pt x="29" y="170"/>
                  </a:lnTo>
                  <a:lnTo>
                    <a:pt x="57" y="199"/>
                  </a:lnTo>
                  <a:lnTo>
                    <a:pt x="397" y="312"/>
                  </a:lnTo>
                  <a:lnTo>
                    <a:pt x="736" y="425"/>
                  </a:lnTo>
                  <a:lnTo>
                    <a:pt x="1443" y="595"/>
                  </a:lnTo>
                  <a:lnTo>
                    <a:pt x="2914" y="962"/>
                  </a:lnTo>
                  <a:lnTo>
                    <a:pt x="5799" y="1698"/>
                  </a:lnTo>
                  <a:lnTo>
                    <a:pt x="5884" y="1698"/>
                  </a:lnTo>
                  <a:lnTo>
                    <a:pt x="5941" y="1670"/>
                  </a:lnTo>
                  <a:lnTo>
                    <a:pt x="5997" y="1641"/>
                  </a:lnTo>
                  <a:lnTo>
                    <a:pt x="5997" y="1556"/>
                  </a:lnTo>
                  <a:lnTo>
                    <a:pt x="6026" y="1500"/>
                  </a:lnTo>
                  <a:lnTo>
                    <a:pt x="5997" y="1443"/>
                  </a:lnTo>
                  <a:lnTo>
                    <a:pt x="5941" y="1387"/>
                  </a:lnTo>
                  <a:lnTo>
                    <a:pt x="5884" y="1358"/>
                  </a:lnTo>
                  <a:lnTo>
                    <a:pt x="2999" y="651"/>
                  </a:lnTo>
                  <a:lnTo>
                    <a:pt x="1613" y="312"/>
                  </a:lnTo>
                  <a:lnTo>
                    <a:pt x="878" y="142"/>
                  </a:lnTo>
                  <a:lnTo>
                    <a:pt x="510" y="57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40"/>
            <p:cNvSpPr/>
            <p:nvPr/>
          </p:nvSpPr>
          <p:spPr>
            <a:xfrm>
              <a:off x="6707950" y="2431400"/>
              <a:ext cx="31825" cy="148550"/>
            </a:xfrm>
            <a:custGeom>
              <a:avLst/>
              <a:gdLst/>
              <a:ahLst/>
              <a:cxnLst/>
              <a:rect l="l" t="t" r="r" b="b"/>
              <a:pathLst>
                <a:path w="1273" h="5942" extrusionOk="0">
                  <a:moveTo>
                    <a:pt x="85" y="1"/>
                  </a:moveTo>
                  <a:lnTo>
                    <a:pt x="28" y="58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850"/>
                  </a:lnTo>
                  <a:lnTo>
                    <a:pt x="57" y="1585"/>
                  </a:lnTo>
                  <a:lnTo>
                    <a:pt x="141" y="2292"/>
                  </a:lnTo>
                  <a:lnTo>
                    <a:pt x="255" y="3028"/>
                  </a:lnTo>
                  <a:lnTo>
                    <a:pt x="396" y="3707"/>
                  </a:lnTo>
                  <a:lnTo>
                    <a:pt x="537" y="4414"/>
                  </a:lnTo>
                  <a:lnTo>
                    <a:pt x="707" y="5121"/>
                  </a:lnTo>
                  <a:lnTo>
                    <a:pt x="820" y="5489"/>
                  </a:lnTo>
                  <a:lnTo>
                    <a:pt x="933" y="5828"/>
                  </a:lnTo>
                  <a:lnTo>
                    <a:pt x="962" y="5885"/>
                  </a:lnTo>
                  <a:lnTo>
                    <a:pt x="1018" y="5941"/>
                  </a:lnTo>
                  <a:lnTo>
                    <a:pt x="1160" y="5941"/>
                  </a:lnTo>
                  <a:lnTo>
                    <a:pt x="1216" y="5913"/>
                  </a:lnTo>
                  <a:lnTo>
                    <a:pt x="1245" y="5856"/>
                  </a:lnTo>
                  <a:lnTo>
                    <a:pt x="1273" y="5771"/>
                  </a:lnTo>
                  <a:lnTo>
                    <a:pt x="1273" y="5715"/>
                  </a:lnTo>
                  <a:lnTo>
                    <a:pt x="1103" y="5036"/>
                  </a:lnTo>
                  <a:lnTo>
                    <a:pt x="905" y="4357"/>
                  </a:lnTo>
                  <a:lnTo>
                    <a:pt x="735" y="3650"/>
                  </a:lnTo>
                  <a:lnTo>
                    <a:pt x="566" y="2914"/>
                  </a:lnTo>
                  <a:lnTo>
                    <a:pt x="453" y="2207"/>
                  </a:lnTo>
                  <a:lnTo>
                    <a:pt x="368" y="1528"/>
                  </a:lnTo>
                  <a:lnTo>
                    <a:pt x="198" y="114"/>
                  </a:lnTo>
                  <a:lnTo>
                    <a:pt x="198" y="58"/>
                  </a:lnTo>
                  <a:lnTo>
                    <a:pt x="170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40"/>
            <p:cNvSpPr/>
            <p:nvPr/>
          </p:nvSpPr>
          <p:spPr>
            <a:xfrm>
              <a:off x="6752500" y="2466075"/>
              <a:ext cx="70025" cy="50225"/>
            </a:xfrm>
            <a:custGeom>
              <a:avLst/>
              <a:gdLst/>
              <a:ahLst/>
              <a:cxnLst/>
              <a:rect l="l" t="t" r="r" b="b"/>
              <a:pathLst>
                <a:path w="2801" h="2009" extrusionOk="0">
                  <a:moveTo>
                    <a:pt x="2659" y="0"/>
                  </a:moveTo>
                  <a:lnTo>
                    <a:pt x="2489" y="57"/>
                  </a:lnTo>
                  <a:lnTo>
                    <a:pt x="2320" y="170"/>
                  </a:lnTo>
                  <a:lnTo>
                    <a:pt x="2008" y="368"/>
                  </a:lnTo>
                  <a:lnTo>
                    <a:pt x="1358" y="792"/>
                  </a:lnTo>
                  <a:lnTo>
                    <a:pt x="57" y="1669"/>
                  </a:lnTo>
                  <a:lnTo>
                    <a:pt x="0" y="1725"/>
                  </a:lnTo>
                  <a:lnTo>
                    <a:pt x="0" y="1782"/>
                  </a:lnTo>
                  <a:lnTo>
                    <a:pt x="0" y="1867"/>
                  </a:lnTo>
                  <a:lnTo>
                    <a:pt x="28" y="1923"/>
                  </a:lnTo>
                  <a:lnTo>
                    <a:pt x="85" y="1980"/>
                  </a:lnTo>
                  <a:lnTo>
                    <a:pt x="141" y="2008"/>
                  </a:lnTo>
                  <a:lnTo>
                    <a:pt x="198" y="2008"/>
                  </a:lnTo>
                  <a:lnTo>
                    <a:pt x="283" y="1980"/>
                  </a:lnTo>
                  <a:lnTo>
                    <a:pt x="1556" y="1103"/>
                  </a:lnTo>
                  <a:lnTo>
                    <a:pt x="2178" y="651"/>
                  </a:lnTo>
                  <a:lnTo>
                    <a:pt x="2489" y="424"/>
                  </a:lnTo>
                  <a:lnTo>
                    <a:pt x="2659" y="311"/>
                  </a:lnTo>
                  <a:lnTo>
                    <a:pt x="2772" y="170"/>
                  </a:lnTo>
                  <a:lnTo>
                    <a:pt x="2800" y="113"/>
                  </a:lnTo>
                  <a:lnTo>
                    <a:pt x="2800" y="28"/>
                  </a:lnTo>
                  <a:lnTo>
                    <a:pt x="274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40"/>
            <p:cNvSpPr/>
            <p:nvPr/>
          </p:nvSpPr>
          <p:spPr>
            <a:xfrm>
              <a:off x="6630150" y="2439200"/>
              <a:ext cx="12050" cy="94075"/>
            </a:xfrm>
            <a:custGeom>
              <a:avLst/>
              <a:gdLst/>
              <a:ahLst/>
              <a:cxnLst/>
              <a:rect l="l" t="t" r="r" b="b"/>
              <a:pathLst>
                <a:path w="482" h="3763" extrusionOk="0">
                  <a:moveTo>
                    <a:pt x="255" y="0"/>
                  </a:moveTo>
                  <a:lnTo>
                    <a:pt x="198" y="28"/>
                  </a:lnTo>
                  <a:lnTo>
                    <a:pt x="170" y="57"/>
                  </a:lnTo>
                  <a:lnTo>
                    <a:pt x="142" y="113"/>
                  </a:lnTo>
                  <a:lnTo>
                    <a:pt x="85" y="538"/>
                  </a:lnTo>
                  <a:lnTo>
                    <a:pt x="57" y="990"/>
                  </a:lnTo>
                  <a:lnTo>
                    <a:pt x="29" y="1895"/>
                  </a:lnTo>
                  <a:lnTo>
                    <a:pt x="0" y="2772"/>
                  </a:lnTo>
                  <a:lnTo>
                    <a:pt x="0" y="3225"/>
                  </a:lnTo>
                  <a:lnTo>
                    <a:pt x="0" y="3451"/>
                  </a:lnTo>
                  <a:lnTo>
                    <a:pt x="29" y="3649"/>
                  </a:lnTo>
                  <a:lnTo>
                    <a:pt x="57" y="3706"/>
                  </a:lnTo>
                  <a:lnTo>
                    <a:pt x="85" y="3762"/>
                  </a:lnTo>
                  <a:lnTo>
                    <a:pt x="170" y="3762"/>
                  </a:lnTo>
                  <a:lnTo>
                    <a:pt x="283" y="3706"/>
                  </a:lnTo>
                  <a:lnTo>
                    <a:pt x="340" y="3621"/>
                  </a:lnTo>
                  <a:lnTo>
                    <a:pt x="368" y="3423"/>
                  </a:lnTo>
                  <a:lnTo>
                    <a:pt x="397" y="3197"/>
                  </a:lnTo>
                  <a:lnTo>
                    <a:pt x="397" y="2772"/>
                  </a:lnTo>
                  <a:lnTo>
                    <a:pt x="425" y="1895"/>
                  </a:lnTo>
                  <a:lnTo>
                    <a:pt x="481" y="1018"/>
                  </a:lnTo>
                  <a:lnTo>
                    <a:pt x="481" y="566"/>
                  </a:lnTo>
                  <a:lnTo>
                    <a:pt x="453" y="113"/>
                  </a:lnTo>
                  <a:lnTo>
                    <a:pt x="425" y="57"/>
                  </a:lnTo>
                  <a:lnTo>
                    <a:pt x="397" y="28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40"/>
            <p:cNvSpPr/>
            <p:nvPr/>
          </p:nvSpPr>
          <p:spPr>
            <a:xfrm>
              <a:off x="6548825" y="2413725"/>
              <a:ext cx="44575" cy="48125"/>
            </a:xfrm>
            <a:custGeom>
              <a:avLst/>
              <a:gdLst/>
              <a:ahLst/>
              <a:cxnLst/>
              <a:rect l="l" t="t" r="r" b="b"/>
              <a:pathLst>
                <a:path w="1783" h="1925" extrusionOk="0">
                  <a:moveTo>
                    <a:pt x="538" y="1"/>
                  </a:moveTo>
                  <a:lnTo>
                    <a:pt x="397" y="29"/>
                  </a:lnTo>
                  <a:lnTo>
                    <a:pt x="255" y="86"/>
                  </a:lnTo>
                  <a:lnTo>
                    <a:pt x="142" y="199"/>
                  </a:lnTo>
                  <a:lnTo>
                    <a:pt x="85" y="340"/>
                  </a:lnTo>
                  <a:lnTo>
                    <a:pt x="85" y="482"/>
                  </a:lnTo>
                  <a:lnTo>
                    <a:pt x="142" y="623"/>
                  </a:lnTo>
                  <a:lnTo>
                    <a:pt x="227" y="736"/>
                  </a:lnTo>
                  <a:lnTo>
                    <a:pt x="340" y="821"/>
                  </a:lnTo>
                  <a:lnTo>
                    <a:pt x="255" y="821"/>
                  </a:lnTo>
                  <a:lnTo>
                    <a:pt x="142" y="878"/>
                  </a:lnTo>
                  <a:lnTo>
                    <a:pt x="57" y="963"/>
                  </a:lnTo>
                  <a:lnTo>
                    <a:pt x="29" y="1047"/>
                  </a:lnTo>
                  <a:lnTo>
                    <a:pt x="1" y="1161"/>
                  </a:lnTo>
                  <a:lnTo>
                    <a:pt x="29" y="1274"/>
                  </a:lnTo>
                  <a:lnTo>
                    <a:pt x="57" y="1359"/>
                  </a:lnTo>
                  <a:lnTo>
                    <a:pt x="142" y="1443"/>
                  </a:lnTo>
                  <a:lnTo>
                    <a:pt x="255" y="1472"/>
                  </a:lnTo>
                  <a:lnTo>
                    <a:pt x="368" y="1472"/>
                  </a:lnTo>
                  <a:lnTo>
                    <a:pt x="481" y="1443"/>
                  </a:lnTo>
                  <a:lnTo>
                    <a:pt x="566" y="1359"/>
                  </a:lnTo>
                  <a:lnTo>
                    <a:pt x="510" y="1500"/>
                  </a:lnTo>
                  <a:lnTo>
                    <a:pt x="538" y="1641"/>
                  </a:lnTo>
                  <a:lnTo>
                    <a:pt x="566" y="1783"/>
                  </a:lnTo>
                  <a:lnTo>
                    <a:pt x="651" y="1868"/>
                  </a:lnTo>
                  <a:lnTo>
                    <a:pt x="764" y="1924"/>
                  </a:lnTo>
                  <a:lnTo>
                    <a:pt x="906" y="1924"/>
                  </a:lnTo>
                  <a:lnTo>
                    <a:pt x="1019" y="1896"/>
                  </a:lnTo>
                  <a:lnTo>
                    <a:pt x="1132" y="1811"/>
                  </a:lnTo>
                  <a:lnTo>
                    <a:pt x="1189" y="1698"/>
                  </a:lnTo>
                  <a:lnTo>
                    <a:pt x="1217" y="1585"/>
                  </a:lnTo>
                  <a:lnTo>
                    <a:pt x="1189" y="1443"/>
                  </a:lnTo>
                  <a:lnTo>
                    <a:pt x="1132" y="1330"/>
                  </a:lnTo>
                  <a:lnTo>
                    <a:pt x="1302" y="1387"/>
                  </a:lnTo>
                  <a:lnTo>
                    <a:pt x="1358" y="1415"/>
                  </a:lnTo>
                  <a:lnTo>
                    <a:pt x="1443" y="1415"/>
                  </a:lnTo>
                  <a:lnTo>
                    <a:pt x="1613" y="1359"/>
                  </a:lnTo>
                  <a:lnTo>
                    <a:pt x="1698" y="1302"/>
                  </a:lnTo>
                  <a:lnTo>
                    <a:pt x="1754" y="1245"/>
                  </a:lnTo>
                  <a:lnTo>
                    <a:pt x="1783" y="1132"/>
                  </a:lnTo>
                  <a:lnTo>
                    <a:pt x="1783" y="1047"/>
                  </a:lnTo>
                  <a:lnTo>
                    <a:pt x="1783" y="934"/>
                  </a:lnTo>
                  <a:lnTo>
                    <a:pt x="1726" y="849"/>
                  </a:lnTo>
                  <a:lnTo>
                    <a:pt x="1641" y="793"/>
                  </a:lnTo>
                  <a:lnTo>
                    <a:pt x="1528" y="765"/>
                  </a:lnTo>
                  <a:lnTo>
                    <a:pt x="1443" y="765"/>
                  </a:lnTo>
                  <a:lnTo>
                    <a:pt x="1358" y="793"/>
                  </a:lnTo>
                  <a:lnTo>
                    <a:pt x="1358" y="793"/>
                  </a:lnTo>
                  <a:lnTo>
                    <a:pt x="1415" y="736"/>
                  </a:lnTo>
                  <a:lnTo>
                    <a:pt x="1443" y="651"/>
                  </a:lnTo>
                  <a:lnTo>
                    <a:pt x="1443" y="538"/>
                  </a:lnTo>
                  <a:lnTo>
                    <a:pt x="1443" y="425"/>
                  </a:lnTo>
                  <a:lnTo>
                    <a:pt x="1387" y="340"/>
                  </a:lnTo>
                  <a:lnTo>
                    <a:pt x="1330" y="284"/>
                  </a:lnTo>
                  <a:lnTo>
                    <a:pt x="1245" y="227"/>
                  </a:lnTo>
                  <a:lnTo>
                    <a:pt x="1132" y="227"/>
                  </a:lnTo>
                  <a:lnTo>
                    <a:pt x="1047" y="255"/>
                  </a:lnTo>
                  <a:lnTo>
                    <a:pt x="991" y="284"/>
                  </a:lnTo>
                  <a:lnTo>
                    <a:pt x="934" y="340"/>
                  </a:lnTo>
                  <a:lnTo>
                    <a:pt x="934" y="425"/>
                  </a:lnTo>
                  <a:lnTo>
                    <a:pt x="877" y="284"/>
                  </a:lnTo>
                  <a:lnTo>
                    <a:pt x="793" y="142"/>
                  </a:lnTo>
                  <a:lnTo>
                    <a:pt x="679" y="57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40"/>
            <p:cNvSpPr/>
            <p:nvPr/>
          </p:nvSpPr>
          <p:spPr>
            <a:xfrm>
              <a:off x="6562250" y="2430000"/>
              <a:ext cx="15600" cy="14875"/>
            </a:xfrm>
            <a:custGeom>
              <a:avLst/>
              <a:gdLst/>
              <a:ahLst/>
              <a:cxnLst/>
              <a:rect l="l" t="t" r="r" b="b"/>
              <a:pathLst>
                <a:path w="624" h="595" extrusionOk="0">
                  <a:moveTo>
                    <a:pt x="284" y="0"/>
                  </a:moveTo>
                  <a:lnTo>
                    <a:pt x="199" y="29"/>
                  </a:lnTo>
                  <a:lnTo>
                    <a:pt x="171" y="57"/>
                  </a:lnTo>
                  <a:lnTo>
                    <a:pt x="142" y="57"/>
                  </a:lnTo>
                  <a:lnTo>
                    <a:pt x="114" y="85"/>
                  </a:lnTo>
                  <a:lnTo>
                    <a:pt x="86" y="114"/>
                  </a:lnTo>
                  <a:lnTo>
                    <a:pt x="29" y="170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29" y="255"/>
                  </a:lnTo>
                  <a:lnTo>
                    <a:pt x="1" y="312"/>
                  </a:lnTo>
                  <a:lnTo>
                    <a:pt x="1" y="340"/>
                  </a:lnTo>
                  <a:lnTo>
                    <a:pt x="29" y="396"/>
                  </a:lnTo>
                  <a:lnTo>
                    <a:pt x="58" y="453"/>
                  </a:lnTo>
                  <a:lnTo>
                    <a:pt x="114" y="510"/>
                  </a:lnTo>
                  <a:lnTo>
                    <a:pt x="142" y="510"/>
                  </a:lnTo>
                  <a:lnTo>
                    <a:pt x="171" y="538"/>
                  </a:lnTo>
                  <a:lnTo>
                    <a:pt x="199" y="566"/>
                  </a:lnTo>
                  <a:lnTo>
                    <a:pt x="227" y="566"/>
                  </a:lnTo>
                  <a:lnTo>
                    <a:pt x="256" y="594"/>
                  </a:lnTo>
                  <a:lnTo>
                    <a:pt x="369" y="594"/>
                  </a:lnTo>
                  <a:lnTo>
                    <a:pt x="482" y="566"/>
                  </a:lnTo>
                  <a:lnTo>
                    <a:pt x="538" y="538"/>
                  </a:lnTo>
                  <a:lnTo>
                    <a:pt x="567" y="510"/>
                  </a:lnTo>
                  <a:lnTo>
                    <a:pt x="595" y="453"/>
                  </a:lnTo>
                  <a:lnTo>
                    <a:pt x="595" y="425"/>
                  </a:lnTo>
                  <a:lnTo>
                    <a:pt x="623" y="368"/>
                  </a:lnTo>
                  <a:lnTo>
                    <a:pt x="623" y="283"/>
                  </a:lnTo>
                  <a:lnTo>
                    <a:pt x="623" y="255"/>
                  </a:lnTo>
                  <a:lnTo>
                    <a:pt x="595" y="198"/>
                  </a:lnTo>
                  <a:lnTo>
                    <a:pt x="567" y="142"/>
                  </a:lnTo>
                  <a:lnTo>
                    <a:pt x="510" y="85"/>
                  </a:lnTo>
                  <a:lnTo>
                    <a:pt x="454" y="29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40"/>
            <p:cNvSpPr/>
            <p:nvPr/>
          </p:nvSpPr>
          <p:spPr>
            <a:xfrm>
              <a:off x="6491550" y="2529000"/>
              <a:ext cx="60825" cy="60850"/>
            </a:xfrm>
            <a:custGeom>
              <a:avLst/>
              <a:gdLst/>
              <a:ahLst/>
              <a:cxnLst/>
              <a:rect l="l" t="t" r="r" b="b"/>
              <a:pathLst>
                <a:path w="2433" h="2434" extrusionOk="0">
                  <a:moveTo>
                    <a:pt x="1811" y="1"/>
                  </a:moveTo>
                  <a:lnTo>
                    <a:pt x="1726" y="29"/>
                  </a:lnTo>
                  <a:lnTo>
                    <a:pt x="1613" y="85"/>
                  </a:lnTo>
                  <a:lnTo>
                    <a:pt x="1528" y="142"/>
                  </a:lnTo>
                  <a:lnTo>
                    <a:pt x="1471" y="199"/>
                  </a:lnTo>
                  <a:lnTo>
                    <a:pt x="1415" y="283"/>
                  </a:lnTo>
                  <a:lnTo>
                    <a:pt x="1358" y="368"/>
                  </a:lnTo>
                  <a:lnTo>
                    <a:pt x="1330" y="481"/>
                  </a:lnTo>
                  <a:lnTo>
                    <a:pt x="1330" y="397"/>
                  </a:lnTo>
                  <a:lnTo>
                    <a:pt x="1302" y="340"/>
                  </a:lnTo>
                  <a:lnTo>
                    <a:pt x="1217" y="227"/>
                  </a:lnTo>
                  <a:lnTo>
                    <a:pt x="1104" y="142"/>
                  </a:lnTo>
                  <a:lnTo>
                    <a:pt x="962" y="85"/>
                  </a:lnTo>
                  <a:lnTo>
                    <a:pt x="792" y="85"/>
                  </a:lnTo>
                  <a:lnTo>
                    <a:pt x="651" y="142"/>
                  </a:lnTo>
                  <a:lnTo>
                    <a:pt x="538" y="227"/>
                  </a:lnTo>
                  <a:lnTo>
                    <a:pt x="481" y="368"/>
                  </a:lnTo>
                  <a:lnTo>
                    <a:pt x="453" y="510"/>
                  </a:lnTo>
                  <a:lnTo>
                    <a:pt x="481" y="651"/>
                  </a:lnTo>
                  <a:lnTo>
                    <a:pt x="566" y="793"/>
                  </a:lnTo>
                  <a:lnTo>
                    <a:pt x="679" y="877"/>
                  </a:lnTo>
                  <a:lnTo>
                    <a:pt x="481" y="877"/>
                  </a:lnTo>
                  <a:lnTo>
                    <a:pt x="311" y="906"/>
                  </a:lnTo>
                  <a:lnTo>
                    <a:pt x="142" y="991"/>
                  </a:lnTo>
                  <a:lnTo>
                    <a:pt x="85" y="1047"/>
                  </a:lnTo>
                  <a:lnTo>
                    <a:pt x="29" y="1132"/>
                  </a:lnTo>
                  <a:lnTo>
                    <a:pt x="0" y="1217"/>
                  </a:lnTo>
                  <a:lnTo>
                    <a:pt x="0" y="1302"/>
                  </a:lnTo>
                  <a:lnTo>
                    <a:pt x="0" y="1471"/>
                  </a:lnTo>
                  <a:lnTo>
                    <a:pt x="85" y="1641"/>
                  </a:lnTo>
                  <a:lnTo>
                    <a:pt x="142" y="1698"/>
                  </a:lnTo>
                  <a:lnTo>
                    <a:pt x="227" y="1754"/>
                  </a:lnTo>
                  <a:lnTo>
                    <a:pt x="311" y="1783"/>
                  </a:lnTo>
                  <a:lnTo>
                    <a:pt x="396" y="1811"/>
                  </a:lnTo>
                  <a:lnTo>
                    <a:pt x="566" y="1783"/>
                  </a:lnTo>
                  <a:lnTo>
                    <a:pt x="707" y="1726"/>
                  </a:lnTo>
                  <a:lnTo>
                    <a:pt x="792" y="1669"/>
                  </a:lnTo>
                  <a:lnTo>
                    <a:pt x="849" y="1613"/>
                  </a:lnTo>
                  <a:lnTo>
                    <a:pt x="821" y="1839"/>
                  </a:lnTo>
                  <a:lnTo>
                    <a:pt x="821" y="1952"/>
                  </a:lnTo>
                  <a:lnTo>
                    <a:pt x="849" y="2065"/>
                  </a:lnTo>
                  <a:lnTo>
                    <a:pt x="905" y="2179"/>
                  </a:lnTo>
                  <a:lnTo>
                    <a:pt x="962" y="2263"/>
                  </a:lnTo>
                  <a:lnTo>
                    <a:pt x="1047" y="2348"/>
                  </a:lnTo>
                  <a:lnTo>
                    <a:pt x="1132" y="2405"/>
                  </a:lnTo>
                  <a:lnTo>
                    <a:pt x="1273" y="2433"/>
                  </a:lnTo>
                  <a:lnTo>
                    <a:pt x="1415" y="2433"/>
                  </a:lnTo>
                  <a:lnTo>
                    <a:pt x="1528" y="2377"/>
                  </a:lnTo>
                  <a:lnTo>
                    <a:pt x="1613" y="2263"/>
                  </a:lnTo>
                  <a:lnTo>
                    <a:pt x="1669" y="2150"/>
                  </a:lnTo>
                  <a:lnTo>
                    <a:pt x="1698" y="2009"/>
                  </a:lnTo>
                  <a:lnTo>
                    <a:pt x="1669" y="1896"/>
                  </a:lnTo>
                  <a:lnTo>
                    <a:pt x="1613" y="1783"/>
                  </a:lnTo>
                  <a:lnTo>
                    <a:pt x="1641" y="1811"/>
                  </a:lnTo>
                  <a:lnTo>
                    <a:pt x="1698" y="1839"/>
                  </a:lnTo>
                  <a:lnTo>
                    <a:pt x="1839" y="1867"/>
                  </a:lnTo>
                  <a:lnTo>
                    <a:pt x="2009" y="1839"/>
                  </a:lnTo>
                  <a:lnTo>
                    <a:pt x="2122" y="1783"/>
                  </a:lnTo>
                  <a:lnTo>
                    <a:pt x="2235" y="1698"/>
                  </a:lnTo>
                  <a:lnTo>
                    <a:pt x="2292" y="1613"/>
                  </a:lnTo>
                  <a:lnTo>
                    <a:pt x="2320" y="1471"/>
                  </a:lnTo>
                  <a:lnTo>
                    <a:pt x="2320" y="1358"/>
                  </a:lnTo>
                  <a:lnTo>
                    <a:pt x="2263" y="1245"/>
                  </a:lnTo>
                  <a:lnTo>
                    <a:pt x="2207" y="1160"/>
                  </a:lnTo>
                  <a:lnTo>
                    <a:pt x="2122" y="1132"/>
                  </a:lnTo>
                  <a:lnTo>
                    <a:pt x="2009" y="1104"/>
                  </a:lnTo>
                  <a:lnTo>
                    <a:pt x="2094" y="1075"/>
                  </a:lnTo>
                  <a:lnTo>
                    <a:pt x="2178" y="1047"/>
                  </a:lnTo>
                  <a:lnTo>
                    <a:pt x="2263" y="962"/>
                  </a:lnTo>
                  <a:lnTo>
                    <a:pt x="2320" y="906"/>
                  </a:lnTo>
                  <a:lnTo>
                    <a:pt x="2376" y="821"/>
                  </a:lnTo>
                  <a:lnTo>
                    <a:pt x="2433" y="708"/>
                  </a:lnTo>
                  <a:lnTo>
                    <a:pt x="2433" y="623"/>
                  </a:lnTo>
                  <a:lnTo>
                    <a:pt x="2433" y="510"/>
                  </a:lnTo>
                  <a:lnTo>
                    <a:pt x="2433" y="425"/>
                  </a:lnTo>
                  <a:lnTo>
                    <a:pt x="2405" y="340"/>
                  </a:lnTo>
                  <a:lnTo>
                    <a:pt x="2348" y="255"/>
                  </a:lnTo>
                  <a:lnTo>
                    <a:pt x="2263" y="170"/>
                  </a:lnTo>
                  <a:lnTo>
                    <a:pt x="2207" y="114"/>
                  </a:lnTo>
                  <a:lnTo>
                    <a:pt x="2094" y="57"/>
                  </a:lnTo>
                  <a:lnTo>
                    <a:pt x="2009" y="29"/>
                  </a:lnTo>
                  <a:lnTo>
                    <a:pt x="1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40"/>
            <p:cNvSpPr/>
            <p:nvPr/>
          </p:nvSpPr>
          <p:spPr>
            <a:xfrm>
              <a:off x="6514175" y="2548100"/>
              <a:ext cx="19825" cy="20525"/>
            </a:xfrm>
            <a:custGeom>
              <a:avLst/>
              <a:gdLst/>
              <a:ahLst/>
              <a:cxnLst/>
              <a:rect l="l" t="t" r="r" b="b"/>
              <a:pathLst>
                <a:path w="793" h="821" extrusionOk="0">
                  <a:moveTo>
                    <a:pt x="255" y="0"/>
                  </a:moveTo>
                  <a:lnTo>
                    <a:pt x="199" y="57"/>
                  </a:lnTo>
                  <a:lnTo>
                    <a:pt x="170" y="57"/>
                  </a:lnTo>
                  <a:lnTo>
                    <a:pt x="114" y="85"/>
                  </a:lnTo>
                  <a:lnTo>
                    <a:pt x="57" y="170"/>
                  </a:lnTo>
                  <a:lnTo>
                    <a:pt x="57" y="227"/>
                  </a:lnTo>
                  <a:lnTo>
                    <a:pt x="29" y="255"/>
                  </a:lnTo>
                  <a:lnTo>
                    <a:pt x="29" y="311"/>
                  </a:lnTo>
                  <a:lnTo>
                    <a:pt x="0" y="311"/>
                  </a:lnTo>
                  <a:lnTo>
                    <a:pt x="0" y="340"/>
                  </a:lnTo>
                  <a:lnTo>
                    <a:pt x="0" y="396"/>
                  </a:lnTo>
                  <a:lnTo>
                    <a:pt x="0" y="481"/>
                  </a:lnTo>
                  <a:lnTo>
                    <a:pt x="0" y="566"/>
                  </a:lnTo>
                  <a:lnTo>
                    <a:pt x="29" y="623"/>
                  </a:lnTo>
                  <a:lnTo>
                    <a:pt x="85" y="707"/>
                  </a:lnTo>
                  <a:lnTo>
                    <a:pt x="142" y="736"/>
                  </a:lnTo>
                  <a:lnTo>
                    <a:pt x="170" y="764"/>
                  </a:lnTo>
                  <a:lnTo>
                    <a:pt x="255" y="792"/>
                  </a:lnTo>
                  <a:lnTo>
                    <a:pt x="283" y="792"/>
                  </a:lnTo>
                  <a:lnTo>
                    <a:pt x="368" y="821"/>
                  </a:lnTo>
                  <a:lnTo>
                    <a:pt x="397" y="821"/>
                  </a:lnTo>
                  <a:lnTo>
                    <a:pt x="481" y="792"/>
                  </a:lnTo>
                  <a:lnTo>
                    <a:pt x="538" y="792"/>
                  </a:lnTo>
                  <a:lnTo>
                    <a:pt x="566" y="764"/>
                  </a:lnTo>
                  <a:lnTo>
                    <a:pt x="595" y="764"/>
                  </a:lnTo>
                  <a:lnTo>
                    <a:pt x="651" y="707"/>
                  </a:lnTo>
                  <a:lnTo>
                    <a:pt x="679" y="679"/>
                  </a:lnTo>
                  <a:lnTo>
                    <a:pt x="736" y="623"/>
                  </a:lnTo>
                  <a:lnTo>
                    <a:pt x="764" y="509"/>
                  </a:lnTo>
                  <a:lnTo>
                    <a:pt x="793" y="425"/>
                  </a:lnTo>
                  <a:lnTo>
                    <a:pt x="793" y="396"/>
                  </a:lnTo>
                  <a:lnTo>
                    <a:pt x="764" y="311"/>
                  </a:lnTo>
                  <a:lnTo>
                    <a:pt x="764" y="283"/>
                  </a:lnTo>
                  <a:lnTo>
                    <a:pt x="736" y="198"/>
                  </a:lnTo>
                  <a:lnTo>
                    <a:pt x="679" y="142"/>
                  </a:lnTo>
                  <a:lnTo>
                    <a:pt x="651" y="113"/>
                  </a:lnTo>
                  <a:lnTo>
                    <a:pt x="623" y="85"/>
                  </a:lnTo>
                  <a:lnTo>
                    <a:pt x="566" y="57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40"/>
            <p:cNvSpPr/>
            <p:nvPr/>
          </p:nvSpPr>
          <p:spPr>
            <a:xfrm>
              <a:off x="6608925" y="2409500"/>
              <a:ext cx="61550" cy="60825"/>
            </a:xfrm>
            <a:custGeom>
              <a:avLst/>
              <a:gdLst/>
              <a:ahLst/>
              <a:cxnLst/>
              <a:rect l="l" t="t" r="r" b="b"/>
              <a:pathLst>
                <a:path w="2462" h="2433" extrusionOk="0">
                  <a:moveTo>
                    <a:pt x="1840" y="0"/>
                  </a:moveTo>
                  <a:lnTo>
                    <a:pt x="1726" y="28"/>
                  </a:lnTo>
                  <a:lnTo>
                    <a:pt x="1642" y="57"/>
                  </a:lnTo>
                  <a:lnTo>
                    <a:pt x="1557" y="113"/>
                  </a:lnTo>
                  <a:lnTo>
                    <a:pt x="1500" y="170"/>
                  </a:lnTo>
                  <a:lnTo>
                    <a:pt x="1415" y="255"/>
                  </a:lnTo>
                  <a:lnTo>
                    <a:pt x="1387" y="368"/>
                  </a:lnTo>
                  <a:lnTo>
                    <a:pt x="1359" y="453"/>
                  </a:lnTo>
                  <a:lnTo>
                    <a:pt x="1359" y="368"/>
                  </a:lnTo>
                  <a:lnTo>
                    <a:pt x="1330" y="311"/>
                  </a:lnTo>
                  <a:lnTo>
                    <a:pt x="1246" y="198"/>
                  </a:lnTo>
                  <a:lnTo>
                    <a:pt x="1132" y="113"/>
                  </a:lnTo>
                  <a:lnTo>
                    <a:pt x="991" y="85"/>
                  </a:lnTo>
                  <a:lnTo>
                    <a:pt x="821" y="85"/>
                  </a:lnTo>
                  <a:lnTo>
                    <a:pt x="680" y="113"/>
                  </a:lnTo>
                  <a:lnTo>
                    <a:pt x="567" y="226"/>
                  </a:lnTo>
                  <a:lnTo>
                    <a:pt x="510" y="340"/>
                  </a:lnTo>
                  <a:lnTo>
                    <a:pt x="482" y="509"/>
                  </a:lnTo>
                  <a:lnTo>
                    <a:pt x="510" y="651"/>
                  </a:lnTo>
                  <a:lnTo>
                    <a:pt x="567" y="764"/>
                  </a:lnTo>
                  <a:lnTo>
                    <a:pt x="708" y="877"/>
                  </a:lnTo>
                  <a:lnTo>
                    <a:pt x="595" y="849"/>
                  </a:lnTo>
                  <a:lnTo>
                    <a:pt x="510" y="849"/>
                  </a:lnTo>
                  <a:lnTo>
                    <a:pt x="340" y="877"/>
                  </a:lnTo>
                  <a:lnTo>
                    <a:pt x="171" y="990"/>
                  </a:lnTo>
                  <a:lnTo>
                    <a:pt x="86" y="1047"/>
                  </a:lnTo>
                  <a:lnTo>
                    <a:pt x="57" y="1132"/>
                  </a:lnTo>
                  <a:lnTo>
                    <a:pt x="29" y="1188"/>
                  </a:lnTo>
                  <a:lnTo>
                    <a:pt x="1" y="1273"/>
                  </a:lnTo>
                  <a:lnTo>
                    <a:pt x="29" y="1471"/>
                  </a:lnTo>
                  <a:lnTo>
                    <a:pt x="114" y="1612"/>
                  </a:lnTo>
                  <a:lnTo>
                    <a:pt x="171" y="1669"/>
                  </a:lnTo>
                  <a:lnTo>
                    <a:pt x="255" y="1726"/>
                  </a:lnTo>
                  <a:lnTo>
                    <a:pt x="312" y="1754"/>
                  </a:lnTo>
                  <a:lnTo>
                    <a:pt x="397" y="1782"/>
                  </a:lnTo>
                  <a:lnTo>
                    <a:pt x="595" y="1782"/>
                  </a:lnTo>
                  <a:lnTo>
                    <a:pt x="736" y="1697"/>
                  </a:lnTo>
                  <a:lnTo>
                    <a:pt x="821" y="1669"/>
                  </a:lnTo>
                  <a:lnTo>
                    <a:pt x="878" y="1584"/>
                  </a:lnTo>
                  <a:lnTo>
                    <a:pt x="849" y="1810"/>
                  </a:lnTo>
                  <a:lnTo>
                    <a:pt x="849" y="1924"/>
                  </a:lnTo>
                  <a:lnTo>
                    <a:pt x="878" y="2037"/>
                  </a:lnTo>
                  <a:lnTo>
                    <a:pt x="906" y="2150"/>
                  </a:lnTo>
                  <a:lnTo>
                    <a:pt x="991" y="2263"/>
                  </a:lnTo>
                  <a:lnTo>
                    <a:pt x="1076" y="2348"/>
                  </a:lnTo>
                  <a:lnTo>
                    <a:pt x="1161" y="2404"/>
                  </a:lnTo>
                  <a:lnTo>
                    <a:pt x="1302" y="2433"/>
                  </a:lnTo>
                  <a:lnTo>
                    <a:pt x="1444" y="2404"/>
                  </a:lnTo>
                  <a:lnTo>
                    <a:pt x="1557" y="2348"/>
                  </a:lnTo>
                  <a:lnTo>
                    <a:pt x="1642" y="2263"/>
                  </a:lnTo>
                  <a:lnTo>
                    <a:pt x="1698" y="2122"/>
                  </a:lnTo>
                  <a:lnTo>
                    <a:pt x="1726" y="2008"/>
                  </a:lnTo>
                  <a:lnTo>
                    <a:pt x="1698" y="1867"/>
                  </a:lnTo>
                  <a:lnTo>
                    <a:pt x="1670" y="1810"/>
                  </a:lnTo>
                  <a:lnTo>
                    <a:pt x="1726" y="1839"/>
                  </a:lnTo>
                  <a:lnTo>
                    <a:pt x="1868" y="1839"/>
                  </a:lnTo>
                  <a:lnTo>
                    <a:pt x="2009" y="1810"/>
                  </a:lnTo>
                  <a:lnTo>
                    <a:pt x="2151" y="1782"/>
                  </a:lnTo>
                  <a:lnTo>
                    <a:pt x="2264" y="1697"/>
                  </a:lnTo>
                  <a:lnTo>
                    <a:pt x="2320" y="1584"/>
                  </a:lnTo>
                  <a:lnTo>
                    <a:pt x="2349" y="1471"/>
                  </a:lnTo>
                  <a:lnTo>
                    <a:pt x="2320" y="1330"/>
                  </a:lnTo>
                  <a:lnTo>
                    <a:pt x="2292" y="1245"/>
                  </a:lnTo>
                  <a:lnTo>
                    <a:pt x="2236" y="1160"/>
                  </a:lnTo>
                  <a:lnTo>
                    <a:pt x="2151" y="1103"/>
                  </a:lnTo>
                  <a:lnTo>
                    <a:pt x="2038" y="1103"/>
                  </a:lnTo>
                  <a:lnTo>
                    <a:pt x="2122" y="1075"/>
                  </a:lnTo>
                  <a:lnTo>
                    <a:pt x="2207" y="1018"/>
                  </a:lnTo>
                  <a:lnTo>
                    <a:pt x="2292" y="962"/>
                  </a:lnTo>
                  <a:lnTo>
                    <a:pt x="2349" y="877"/>
                  </a:lnTo>
                  <a:lnTo>
                    <a:pt x="2405" y="792"/>
                  </a:lnTo>
                  <a:lnTo>
                    <a:pt x="2462" y="707"/>
                  </a:lnTo>
                  <a:lnTo>
                    <a:pt x="2462" y="594"/>
                  </a:lnTo>
                  <a:lnTo>
                    <a:pt x="2462" y="509"/>
                  </a:lnTo>
                  <a:lnTo>
                    <a:pt x="2462" y="396"/>
                  </a:lnTo>
                  <a:lnTo>
                    <a:pt x="2405" y="311"/>
                  </a:lnTo>
                  <a:lnTo>
                    <a:pt x="2377" y="226"/>
                  </a:lnTo>
                  <a:lnTo>
                    <a:pt x="2292" y="142"/>
                  </a:lnTo>
                  <a:lnTo>
                    <a:pt x="2207" y="85"/>
                  </a:lnTo>
                  <a:lnTo>
                    <a:pt x="2122" y="28"/>
                  </a:lnTo>
                  <a:lnTo>
                    <a:pt x="20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40"/>
            <p:cNvSpPr/>
            <p:nvPr/>
          </p:nvSpPr>
          <p:spPr>
            <a:xfrm>
              <a:off x="6632275" y="2427875"/>
              <a:ext cx="19825" cy="20525"/>
            </a:xfrm>
            <a:custGeom>
              <a:avLst/>
              <a:gdLst/>
              <a:ahLst/>
              <a:cxnLst/>
              <a:rect l="l" t="t" r="r" b="b"/>
              <a:pathLst>
                <a:path w="793" h="821" extrusionOk="0">
                  <a:moveTo>
                    <a:pt x="368" y="1"/>
                  </a:moveTo>
                  <a:lnTo>
                    <a:pt x="283" y="29"/>
                  </a:lnTo>
                  <a:lnTo>
                    <a:pt x="255" y="29"/>
                  </a:lnTo>
                  <a:lnTo>
                    <a:pt x="170" y="57"/>
                  </a:lnTo>
                  <a:lnTo>
                    <a:pt x="113" y="114"/>
                  </a:lnTo>
                  <a:lnTo>
                    <a:pt x="57" y="199"/>
                  </a:lnTo>
                  <a:lnTo>
                    <a:pt x="57" y="227"/>
                  </a:lnTo>
                  <a:lnTo>
                    <a:pt x="29" y="283"/>
                  </a:lnTo>
                  <a:lnTo>
                    <a:pt x="0" y="312"/>
                  </a:lnTo>
                  <a:lnTo>
                    <a:pt x="0" y="340"/>
                  </a:lnTo>
                  <a:lnTo>
                    <a:pt x="0" y="425"/>
                  </a:lnTo>
                  <a:lnTo>
                    <a:pt x="0" y="481"/>
                  </a:lnTo>
                  <a:lnTo>
                    <a:pt x="0" y="566"/>
                  </a:lnTo>
                  <a:lnTo>
                    <a:pt x="29" y="651"/>
                  </a:lnTo>
                  <a:lnTo>
                    <a:pt x="85" y="708"/>
                  </a:lnTo>
                  <a:lnTo>
                    <a:pt x="113" y="736"/>
                  </a:lnTo>
                  <a:lnTo>
                    <a:pt x="170" y="764"/>
                  </a:lnTo>
                  <a:lnTo>
                    <a:pt x="255" y="821"/>
                  </a:lnTo>
                  <a:lnTo>
                    <a:pt x="481" y="821"/>
                  </a:lnTo>
                  <a:lnTo>
                    <a:pt x="481" y="793"/>
                  </a:lnTo>
                  <a:lnTo>
                    <a:pt x="538" y="793"/>
                  </a:lnTo>
                  <a:lnTo>
                    <a:pt x="566" y="764"/>
                  </a:lnTo>
                  <a:lnTo>
                    <a:pt x="594" y="764"/>
                  </a:lnTo>
                  <a:lnTo>
                    <a:pt x="651" y="708"/>
                  </a:lnTo>
                  <a:lnTo>
                    <a:pt x="679" y="708"/>
                  </a:lnTo>
                  <a:lnTo>
                    <a:pt x="736" y="623"/>
                  </a:lnTo>
                  <a:lnTo>
                    <a:pt x="764" y="538"/>
                  </a:lnTo>
                  <a:lnTo>
                    <a:pt x="764" y="510"/>
                  </a:lnTo>
                  <a:lnTo>
                    <a:pt x="792" y="425"/>
                  </a:lnTo>
                  <a:lnTo>
                    <a:pt x="792" y="397"/>
                  </a:lnTo>
                  <a:lnTo>
                    <a:pt x="764" y="312"/>
                  </a:lnTo>
                  <a:lnTo>
                    <a:pt x="764" y="283"/>
                  </a:lnTo>
                  <a:lnTo>
                    <a:pt x="708" y="199"/>
                  </a:lnTo>
                  <a:lnTo>
                    <a:pt x="679" y="142"/>
                  </a:lnTo>
                  <a:lnTo>
                    <a:pt x="651" y="142"/>
                  </a:lnTo>
                  <a:lnTo>
                    <a:pt x="623" y="85"/>
                  </a:lnTo>
                  <a:lnTo>
                    <a:pt x="566" y="57"/>
                  </a:lnTo>
                  <a:lnTo>
                    <a:pt x="481" y="29"/>
                  </a:lnTo>
                  <a:lnTo>
                    <a:pt x="453" y="29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40"/>
            <p:cNvSpPr/>
            <p:nvPr/>
          </p:nvSpPr>
          <p:spPr>
            <a:xfrm>
              <a:off x="6676125" y="2404550"/>
              <a:ext cx="60125" cy="62950"/>
            </a:xfrm>
            <a:custGeom>
              <a:avLst/>
              <a:gdLst/>
              <a:ahLst/>
              <a:cxnLst/>
              <a:rect l="l" t="t" r="r" b="b"/>
              <a:pathLst>
                <a:path w="2405" h="2518" extrusionOk="0">
                  <a:moveTo>
                    <a:pt x="1075" y="0"/>
                  </a:moveTo>
                  <a:lnTo>
                    <a:pt x="934" y="57"/>
                  </a:lnTo>
                  <a:lnTo>
                    <a:pt x="849" y="113"/>
                  </a:lnTo>
                  <a:lnTo>
                    <a:pt x="792" y="198"/>
                  </a:lnTo>
                  <a:lnTo>
                    <a:pt x="764" y="255"/>
                  </a:lnTo>
                  <a:lnTo>
                    <a:pt x="736" y="340"/>
                  </a:lnTo>
                  <a:lnTo>
                    <a:pt x="707" y="509"/>
                  </a:lnTo>
                  <a:lnTo>
                    <a:pt x="764" y="679"/>
                  </a:lnTo>
                  <a:lnTo>
                    <a:pt x="820" y="764"/>
                  </a:lnTo>
                  <a:lnTo>
                    <a:pt x="877" y="820"/>
                  </a:lnTo>
                  <a:lnTo>
                    <a:pt x="651" y="792"/>
                  </a:lnTo>
                  <a:lnTo>
                    <a:pt x="538" y="764"/>
                  </a:lnTo>
                  <a:lnTo>
                    <a:pt x="424" y="792"/>
                  </a:lnTo>
                  <a:lnTo>
                    <a:pt x="311" y="820"/>
                  </a:lnTo>
                  <a:lnTo>
                    <a:pt x="198" y="877"/>
                  </a:lnTo>
                  <a:lnTo>
                    <a:pt x="113" y="962"/>
                  </a:lnTo>
                  <a:lnTo>
                    <a:pt x="57" y="1047"/>
                  </a:lnTo>
                  <a:lnTo>
                    <a:pt x="0" y="1188"/>
                  </a:lnTo>
                  <a:lnTo>
                    <a:pt x="28" y="1301"/>
                  </a:lnTo>
                  <a:lnTo>
                    <a:pt x="57" y="1443"/>
                  </a:lnTo>
                  <a:lnTo>
                    <a:pt x="142" y="1528"/>
                  </a:lnTo>
                  <a:lnTo>
                    <a:pt x="255" y="1612"/>
                  </a:lnTo>
                  <a:lnTo>
                    <a:pt x="396" y="1641"/>
                  </a:lnTo>
                  <a:lnTo>
                    <a:pt x="538" y="1612"/>
                  </a:lnTo>
                  <a:lnTo>
                    <a:pt x="651" y="1556"/>
                  </a:lnTo>
                  <a:lnTo>
                    <a:pt x="594" y="1612"/>
                  </a:lnTo>
                  <a:lnTo>
                    <a:pt x="566" y="1669"/>
                  </a:lnTo>
                  <a:lnTo>
                    <a:pt x="538" y="1782"/>
                  </a:lnTo>
                  <a:lnTo>
                    <a:pt x="538" y="1952"/>
                  </a:lnTo>
                  <a:lnTo>
                    <a:pt x="594" y="2093"/>
                  </a:lnTo>
                  <a:lnTo>
                    <a:pt x="651" y="2178"/>
                  </a:lnTo>
                  <a:lnTo>
                    <a:pt x="764" y="2263"/>
                  </a:lnTo>
                  <a:lnTo>
                    <a:pt x="877" y="2320"/>
                  </a:lnTo>
                  <a:lnTo>
                    <a:pt x="990" y="2291"/>
                  </a:lnTo>
                  <a:lnTo>
                    <a:pt x="1103" y="2263"/>
                  </a:lnTo>
                  <a:lnTo>
                    <a:pt x="1188" y="2206"/>
                  </a:lnTo>
                  <a:lnTo>
                    <a:pt x="1245" y="2122"/>
                  </a:lnTo>
                  <a:lnTo>
                    <a:pt x="1273" y="2008"/>
                  </a:lnTo>
                  <a:lnTo>
                    <a:pt x="1273" y="2122"/>
                  </a:lnTo>
                  <a:lnTo>
                    <a:pt x="1330" y="2206"/>
                  </a:lnTo>
                  <a:lnTo>
                    <a:pt x="1386" y="2291"/>
                  </a:lnTo>
                  <a:lnTo>
                    <a:pt x="1443" y="2376"/>
                  </a:lnTo>
                  <a:lnTo>
                    <a:pt x="1528" y="2433"/>
                  </a:lnTo>
                  <a:lnTo>
                    <a:pt x="1612" y="2461"/>
                  </a:lnTo>
                  <a:lnTo>
                    <a:pt x="1726" y="2518"/>
                  </a:lnTo>
                  <a:lnTo>
                    <a:pt x="1924" y="2518"/>
                  </a:lnTo>
                  <a:lnTo>
                    <a:pt x="2008" y="2489"/>
                  </a:lnTo>
                  <a:lnTo>
                    <a:pt x="2093" y="2433"/>
                  </a:lnTo>
                  <a:lnTo>
                    <a:pt x="2178" y="2376"/>
                  </a:lnTo>
                  <a:lnTo>
                    <a:pt x="2263" y="2291"/>
                  </a:lnTo>
                  <a:lnTo>
                    <a:pt x="2320" y="2206"/>
                  </a:lnTo>
                  <a:lnTo>
                    <a:pt x="2348" y="2122"/>
                  </a:lnTo>
                  <a:lnTo>
                    <a:pt x="2376" y="2037"/>
                  </a:lnTo>
                  <a:lnTo>
                    <a:pt x="2376" y="1924"/>
                  </a:lnTo>
                  <a:lnTo>
                    <a:pt x="2376" y="1839"/>
                  </a:lnTo>
                  <a:lnTo>
                    <a:pt x="2348" y="1726"/>
                  </a:lnTo>
                  <a:lnTo>
                    <a:pt x="2291" y="1641"/>
                  </a:lnTo>
                  <a:lnTo>
                    <a:pt x="2235" y="1556"/>
                  </a:lnTo>
                  <a:lnTo>
                    <a:pt x="2150" y="1499"/>
                  </a:lnTo>
                  <a:lnTo>
                    <a:pt x="2065" y="1443"/>
                  </a:lnTo>
                  <a:lnTo>
                    <a:pt x="1980" y="1414"/>
                  </a:lnTo>
                  <a:lnTo>
                    <a:pt x="2037" y="1414"/>
                  </a:lnTo>
                  <a:lnTo>
                    <a:pt x="2122" y="1386"/>
                  </a:lnTo>
                  <a:lnTo>
                    <a:pt x="2235" y="1330"/>
                  </a:lnTo>
                  <a:lnTo>
                    <a:pt x="2320" y="1216"/>
                  </a:lnTo>
                  <a:lnTo>
                    <a:pt x="2376" y="1075"/>
                  </a:lnTo>
                  <a:lnTo>
                    <a:pt x="2404" y="905"/>
                  </a:lnTo>
                  <a:lnTo>
                    <a:pt x="2348" y="764"/>
                  </a:lnTo>
                  <a:lnTo>
                    <a:pt x="2263" y="651"/>
                  </a:lnTo>
                  <a:lnTo>
                    <a:pt x="2150" y="566"/>
                  </a:lnTo>
                  <a:lnTo>
                    <a:pt x="2008" y="538"/>
                  </a:lnTo>
                  <a:lnTo>
                    <a:pt x="1839" y="538"/>
                  </a:lnTo>
                  <a:lnTo>
                    <a:pt x="1726" y="594"/>
                  </a:lnTo>
                  <a:lnTo>
                    <a:pt x="1612" y="707"/>
                  </a:lnTo>
                  <a:lnTo>
                    <a:pt x="1641" y="622"/>
                  </a:lnTo>
                  <a:lnTo>
                    <a:pt x="1641" y="538"/>
                  </a:lnTo>
                  <a:lnTo>
                    <a:pt x="1641" y="340"/>
                  </a:lnTo>
                  <a:lnTo>
                    <a:pt x="1556" y="170"/>
                  </a:lnTo>
                  <a:lnTo>
                    <a:pt x="1499" y="113"/>
                  </a:lnTo>
                  <a:lnTo>
                    <a:pt x="1414" y="57"/>
                  </a:lnTo>
                  <a:lnTo>
                    <a:pt x="1330" y="28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40"/>
            <p:cNvSpPr/>
            <p:nvPr/>
          </p:nvSpPr>
          <p:spPr>
            <a:xfrm>
              <a:off x="6698025" y="2427175"/>
              <a:ext cx="20550" cy="19825"/>
            </a:xfrm>
            <a:custGeom>
              <a:avLst/>
              <a:gdLst/>
              <a:ahLst/>
              <a:cxnLst/>
              <a:rect l="l" t="t" r="r" b="b"/>
              <a:pathLst>
                <a:path w="822" h="793" extrusionOk="0">
                  <a:moveTo>
                    <a:pt x="284" y="0"/>
                  </a:moveTo>
                  <a:lnTo>
                    <a:pt x="199" y="29"/>
                  </a:lnTo>
                  <a:lnTo>
                    <a:pt x="142" y="85"/>
                  </a:lnTo>
                  <a:lnTo>
                    <a:pt x="86" y="113"/>
                  </a:lnTo>
                  <a:lnTo>
                    <a:pt x="58" y="170"/>
                  </a:lnTo>
                  <a:lnTo>
                    <a:pt x="29" y="227"/>
                  </a:lnTo>
                  <a:lnTo>
                    <a:pt x="1" y="255"/>
                  </a:lnTo>
                  <a:lnTo>
                    <a:pt x="1" y="340"/>
                  </a:lnTo>
                  <a:lnTo>
                    <a:pt x="1" y="368"/>
                  </a:lnTo>
                  <a:lnTo>
                    <a:pt x="1" y="481"/>
                  </a:lnTo>
                  <a:lnTo>
                    <a:pt x="1" y="509"/>
                  </a:lnTo>
                  <a:lnTo>
                    <a:pt x="29" y="566"/>
                  </a:lnTo>
                  <a:lnTo>
                    <a:pt x="86" y="651"/>
                  </a:lnTo>
                  <a:lnTo>
                    <a:pt x="171" y="736"/>
                  </a:lnTo>
                  <a:lnTo>
                    <a:pt x="256" y="764"/>
                  </a:lnTo>
                  <a:lnTo>
                    <a:pt x="284" y="764"/>
                  </a:lnTo>
                  <a:lnTo>
                    <a:pt x="340" y="792"/>
                  </a:lnTo>
                  <a:lnTo>
                    <a:pt x="482" y="792"/>
                  </a:lnTo>
                  <a:lnTo>
                    <a:pt x="567" y="764"/>
                  </a:lnTo>
                  <a:lnTo>
                    <a:pt x="652" y="707"/>
                  </a:lnTo>
                  <a:lnTo>
                    <a:pt x="708" y="651"/>
                  </a:lnTo>
                  <a:lnTo>
                    <a:pt x="736" y="623"/>
                  </a:lnTo>
                  <a:lnTo>
                    <a:pt x="793" y="538"/>
                  </a:lnTo>
                  <a:lnTo>
                    <a:pt x="793" y="509"/>
                  </a:lnTo>
                  <a:lnTo>
                    <a:pt x="793" y="453"/>
                  </a:lnTo>
                  <a:lnTo>
                    <a:pt x="821" y="425"/>
                  </a:lnTo>
                  <a:lnTo>
                    <a:pt x="793" y="340"/>
                  </a:lnTo>
                  <a:lnTo>
                    <a:pt x="793" y="311"/>
                  </a:lnTo>
                  <a:lnTo>
                    <a:pt x="765" y="227"/>
                  </a:lnTo>
                  <a:lnTo>
                    <a:pt x="736" y="170"/>
                  </a:lnTo>
                  <a:lnTo>
                    <a:pt x="652" y="113"/>
                  </a:lnTo>
                  <a:lnTo>
                    <a:pt x="623" y="85"/>
                  </a:lnTo>
                  <a:lnTo>
                    <a:pt x="595" y="85"/>
                  </a:lnTo>
                  <a:lnTo>
                    <a:pt x="567" y="57"/>
                  </a:lnTo>
                  <a:lnTo>
                    <a:pt x="510" y="29"/>
                  </a:lnTo>
                  <a:lnTo>
                    <a:pt x="425" y="29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40"/>
            <p:cNvSpPr/>
            <p:nvPr/>
          </p:nvSpPr>
          <p:spPr>
            <a:xfrm>
              <a:off x="6760275" y="2388275"/>
              <a:ext cx="59425" cy="62250"/>
            </a:xfrm>
            <a:custGeom>
              <a:avLst/>
              <a:gdLst/>
              <a:ahLst/>
              <a:cxnLst/>
              <a:rect l="l" t="t" r="r" b="b"/>
              <a:pathLst>
                <a:path w="2377" h="2490" extrusionOk="0">
                  <a:moveTo>
                    <a:pt x="990" y="1"/>
                  </a:moveTo>
                  <a:lnTo>
                    <a:pt x="849" y="29"/>
                  </a:lnTo>
                  <a:lnTo>
                    <a:pt x="736" y="114"/>
                  </a:lnTo>
                  <a:lnTo>
                    <a:pt x="651" y="199"/>
                  </a:lnTo>
                  <a:lnTo>
                    <a:pt x="623" y="340"/>
                  </a:lnTo>
                  <a:lnTo>
                    <a:pt x="623" y="481"/>
                  </a:lnTo>
                  <a:lnTo>
                    <a:pt x="651" y="595"/>
                  </a:lnTo>
                  <a:lnTo>
                    <a:pt x="736" y="708"/>
                  </a:lnTo>
                  <a:lnTo>
                    <a:pt x="679" y="679"/>
                  </a:lnTo>
                  <a:lnTo>
                    <a:pt x="623" y="651"/>
                  </a:lnTo>
                  <a:lnTo>
                    <a:pt x="481" y="651"/>
                  </a:lnTo>
                  <a:lnTo>
                    <a:pt x="311" y="679"/>
                  </a:lnTo>
                  <a:lnTo>
                    <a:pt x="198" y="736"/>
                  </a:lnTo>
                  <a:lnTo>
                    <a:pt x="113" y="821"/>
                  </a:lnTo>
                  <a:lnTo>
                    <a:pt x="57" y="934"/>
                  </a:lnTo>
                  <a:lnTo>
                    <a:pt x="28" y="1075"/>
                  </a:lnTo>
                  <a:lnTo>
                    <a:pt x="57" y="1189"/>
                  </a:lnTo>
                  <a:lnTo>
                    <a:pt x="113" y="1302"/>
                  </a:lnTo>
                  <a:lnTo>
                    <a:pt x="198" y="1358"/>
                  </a:lnTo>
                  <a:lnTo>
                    <a:pt x="283" y="1415"/>
                  </a:lnTo>
                  <a:lnTo>
                    <a:pt x="396" y="1387"/>
                  </a:lnTo>
                  <a:lnTo>
                    <a:pt x="283" y="1443"/>
                  </a:lnTo>
                  <a:lnTo>
                    <a:pt x="198" y="1500"/>
                  </a:lnTo>
                  <a:lnTo>
                    <a:pt x="142" y="1556"/>
                  </a:lnTo>
                  <a:lnTo>
                    <a:pt x="85" y="1641"/>
                  </a:lnTo>
                  <a:lnTo>
                    <a:pt x="28" y="1726"/>
                  </a:lnTo>
                  <a:lnTo>
                    <a:pt x="0" y="1839"/>
                  </a:lnTo>
                  <a:lnTo>
                    <a:pt x="0" y="1924"/>
                  </a:lnTo>
                  <a:lnTo>
                    <a:pt x="0" y="2037"/>
                  </a:lnTo>
                  <a:lnTo>
                    <a:pt x="28" y="2122"/>
                  </a:lnTo>
                  <a:lnTo>
                    <a:pt x="85" y="2207"/>
                  </a:lnTo>
                  <a:lnTo>
                    <a:pt x="142" y="2292"/>
                  </a:lnTo>
                  <a:lnTo>
                    <a:pt x="198" y="2377"/>
                  </a:lnTo>
                  <a:lnTo>
                    <a:pt x="283" y="2433"/>
                  </a:lnTo>
                  <a:lnTo>
                    <a:pt x="396" y="2461"/>
                  </a:lnTo>
                  <a:lnTo>
                    <a:pt x="481" y="2490"/>
                  </a:lnTo>
                  <a:lnTo>
                    <a:pt x="679" y="2490"/>
                  </a:lnTo>
                  <a:lnTo>
                    <a:pt x="792" y="2433"/>
                  </a:lnTo>
                  <a:lnTo>
                    <a:pt x="877" y="2405"/>
                  </a:lnTo>
                  <a:lnTo>
                    <a:pt x="934" y="2320"/>
                  </a:lnTo>
                  <a:lnTo>
                    <a:pt x="1019" y="2263"/>
                  </a:lnTo>
                  <a:lnTo>
                    <a:pt x="1075" y="2179"/>
                  </a:lnTo>
                  <a:lnTo>
                    <a:pt x="1103" y="2065"/>
                  </a:lnTo>
                  <a:lnTo>
                    <a:pt x="1132" y="1981"/>
                  </a:lnTo>
                  <a:lnTo>
                    <a:pt x="1132" y="2037"/>
                  </a:lnTo>
                  <a:lnTo>
                    <a:pt x="1160" y="2122"/>
                  </a:lnTo>
                  <a:lnTo>
                    <a:pt x="1245" y="2207"/>
                  </a:lnTo>
                  <a:lnTo>
                    <a:pt x="1386" y="2292"/>
                  </a:lnTo>
                  <a:lnTo>
                    <a:pt x="1528" y="2320"/>
                  </a:lnTo>
                  <a:lnTo>
                    <a:pt x="1669" y="2292"/>
                  </a:lnTo>
                  <a:lnTo>
                    <a:pt x="1811" y="2235"/>
                  </a:lnTo>
                  <a:lnTo>
                    <a:pt x="1924" y="2122"/>
                  </a:lnTo>
                  <a:lnTo>
                    <a:pt x="1980" y="1981"/>
                  </a:lnTo>
                  <a:lnTo>
                    <a:pt x="1980" y="1839"/>
                  </a:lnTo>
                  <a:lnTo>
                    <a:pt x="1952" y="1698"/>
                  </a:lnTo>
                  <a:lnTo>
                    <a:pt x="1867" y="1585"/>
                  </a:lnTo>
                  <a:lnTo>
                    <a:pt x="1726" y="1500"/>
                  </a:lnTo>
                  <a:lnTo>
                    <a:pt x="1924" y="1500"/>
                  </a:lnTo>
                  <a:lnTo>
                    <a:pt x="2093" y="1443"/>
                  </a:lnTo>
                  <a:lnTo>
                    <a:pt x="2263" y="1330"/>
                  </a:lnTo>
                  <a:lnTo>
                    <a:pt x="2320" y="1273"/>
                  </a:lnTo>
                  <a:lnTo>
                    <a:pt x="2348" y="1189"/>
                  </a:lnTo>
                  <a:lnTo>
                    <a:pt x="2376" y="1104"/>
                  </a:lnTo>
                  <a:lnTo>
                    <a:pt x="2376" y="1019"/>
                  </a:lnTo>
                  <a:lnTo>
                    <a:pt x="2348" y="849"/>
                  </a:lnTo>
                  <a:lnTo>
                    <a:pt x="2235" y="708"/>
                  </a:lnTo>
                  <a:lnTo>
                    <a:pt x="2178" y="651"/>
                  </a:lnTo>
                  <a:lnTo>
                    <a:pt x="2093" y="595"/>
                  </a:lnTo>
                  <a:lnTo>
                    <a:pt x="2009" y="566"/>
                  </a:lnTo>
                  <a:lnTo>
                    <a:pt x="1924" y="566"/>
                  </a:lnTo>
                  <a:lnTo>
                    <a:pt x="1754" y="595"/>
                  </a:lnTo>
                  <a:lnTo>
                    <a:pt x="1613" y="679"/>
                  </a:lnTo>
                  <a:lnTo>
                    <a:pt x="1556" y="736"/>
                  </a:lnTo>
                  <a:lnTo>
                    <a:pt x="1499" y="793"/>
                  </a:lnTo>
                  <a:lnTo>
                    <a:pt x="1499" y="566"/>
                  </a:lnTo>
                  <a:lnTo>
                    <a:pt x="1471" y="453"/>
                  </a:lnTo>
                  <a:lnTo>
                    <a:pt x="1443" y="340"/>
                  </a:lnTo>
                  <a:lnTo>
                    <a:pt x="1386" y="227"/>
                  </a:lnTo>
                  <a:lnTo>
                    <a:pt x="1330" y="142"/>
                  </a:lnTo>
                  <a:lnTo>
                    <a:pt x="1217" y="85"/>
                  </a:lnTo>
                  <a:lnTo>
                    <a:pt x="1132" y="29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40"/>
            <p:cNvSpPr/>
            <p:nvPr/>
          </p:nvSpPr>
          <p:spPr>
            <a:xfrm>
              <a:off x="6777950" y="2410200"/>
              <a:ext cx="19125" cy="20525"/>
            </a:xfrm>
            <a:custGeom>
              <a:avLst/>
              <a:gdLst/>
              <a:ahLst/>
              <a:cxnLst/>
              <a:rect l="l" t="t" r="r" b="b"/>
              <a:pathLst>
                <a:path w="765" h="821" extrusionOk="0">
                  <a:moveTo>
                    <a:pt x="340" y="0"/>
                  </a:moveTo>
                  <a:lnTo>
                    <a:pt x="255" y="29"/>
                  </a:lnTo>
                  <a:lnTo>
                    <a:pt x="198" y="29"/>
                  </a:lnTo>
                  <a:lnTo>
                    <a:pt x="170" y="57"/>
                  </a:lnTo>
                  <a:lnTo>
                    <a:pt x="142" y="57"/>
                  </a:lnTo>
                  <a:lnTo>
                    <a:pt x="85" y="142"/>
                  </a:lnTo>
                  <a:lnTo>
                    <a:pt x="29" y="227"/>
                  </a:lnTo>
                  <a:lnTo>
                    <a:pt x="0" y="312"/>
                  </a:lnTo>
                  <a:lnTo>
                    <a:pt x="0" y="340"/>
                  </a:lnTo>
                  <a:lnTo>
                    <a:pt x="0" y="425"/>
                  </a:lnTo>
                  <a:lnTo>
                    <a:pt x="0" y="453"/>
                  </a:lnTo>
                  <a:lnTo>
                    <a:pt x="0" y="538"/>
                  </a:lnTo>
                  <a:lnTo>
                    <a:pt x="29" y="566"/>
                  </a:lnTo>
                  <a:lnTo>
                    <a:pt x="57" y="651"/>
                  </a:lnTo>
                  <a:lnTo>
                    <a:pt x="114" y="708"/>
                  </a:lnTo>
                  <a:lnTo>
                    <a:pt x="142" y="708"/>
                  </a:lnTo>
                  <a:lnTo>
                    <a:pt x="198" y="736"/>
                  </a:lnTo>
                  <a:lnTo>
                    <a:pt x="227" y="764"/>
                  </a:lnTo>
                  <a:lnTo>
                    <a:pt x="340" y="792"/>
                  </a:lnTo>
                  <a:lnTo>
                    <a:pt x="368" y="792"/>
                  </a:lnTo>
                  <a:lnTo>
                    <a:pt x="396" y="821"/>
                  </a:lnTo>
                  <a:lnTo>
                    <a:pt x="425" y="821"/>
                  </a:lnTo>
                  <a:lnTo>
                    <a:pt x="510" y="792"/>
                  </a:lnTo>
                  <a:lnTo>
                    <a:pt x="538" y="792"/>
                  </a:lnTo>
                  <a:lnTo>
                    <a:pt x="538" y="764"/>
                  </a:lnTo>
                  <a:lnTo>
                    <a:pt x="623" y="736"/>
                  </a:lnTo>
                  <a:lnTo>
                    <a:pt x="679" y="679"/>
                  </a:lnTo>
                  <a:lnTo>
                    <a:pt x="736" y="594"/>
                  </a:lnTo>
                  <a:lnTo>
                    <a:pt x="736" y="538"/>
                  </a:lnTo>
                  <a:lnTo>
                    <a:pt x="736" y="510"/>
                  </a:lnTo>
                  <a:lnTo>
                    <a:pt x="764" y="453"/>
                  </a:lnTo>
                  <a:lnTo>
                    <a:pt x="764" y="425"/>
                  </a:lnTo>
                  <a:lnTo>
                    <a:pt x="764" y="368"/>
                  </a:lnTo>
                  <a:lnTo>
                    <a:pt x="764" y="283"/>
                  </a:lnTo>
                  <a:lnTo>
                    <a:pt x="764" y="198"/>
                  </a:lnTo>
                  <a:lnTo>
                    <a:pt x="708" y="142"/>
                  </a:lnTo>
                  <a:lnTo>
                    <a:pt x="651" y="85"/>
                  </a:lnTo>
                  <a:lnTo>
                    <a:pt x="594" y="57"/>
                  </a:lnTo>
                  <a:lnTo>
                    <a:pt x="566" y="29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40"/>
            <p:cNvSpPr/>
            <p:nvPr/>
          </p:nvSpPr>
          <p:spPr>
            <a:xfrm>
              <a:off x="6802000" y="2447675"/>
              <a:ext cx="46675" cy="48125"/>
            </a:xfrm>
            <a:custGeom>
              <a:avLst/>
              <a:gdLst/>
              <a:ahLst/>
              <a:cxnLst/>
              <a:rect l="l" t="t" r="r" b="b"/>
              <a:pathLst>
                <a:path w="1867" h="1925" extrusionOk="0">
                  <a:moveTo>
                    <a:pt x="424" y="1"/>
                  </a:moveTo>
                  <a:lnTo>
                    <a:pt x="283" y="29"/>
                  </a:lnTo>
                  <a:lnTo>
                    <a:pt x="142" y="114"/>
                  </a:lnTo>
                  <a:lnTo>
                    <a:pt x="57" y="227"/>
                  </a:lnTo>
                  <a:lnTo>
                    <a:pt x="0" y="397"/>
                  </a:lnTo>
                  <a:lnTo>
                    <a:pt x="28" y="538"/>
                  </a:lnTo>
                  <a:lnTo>
                    <a:pt x="85" y="679"/>
                  </a:lnTo>
                  <a:lnTo>
                    <a:pt x="198" y="793"/>
                  </a:lnTo>
                  <a:lnTo>
                    <a:pt x="340" y="849"/>
                  </a:lnTo>
                  <a:lnTo>
                    <a:pt x="226" y="877"/>
                  </a:lnTo>
                  <a:lnTo>
                    <a:pt x="142" y="934"/>
                  </a:lnTo>
                  <a:lnTo>
                    <a:pt x="85" y="1019"/>
                  </a:lnTo>
                  <a:lnTo>
                    <a:pt x="28" y="1132"/>
                  </a:lnTo>
                  <a:lnTo>
                    <a:pt x="28" y="1245"/>
                  </a:lnTo>
                  <a:lnTo>
                    <a:pt x="57" y="1358"/>
                  </a:lnTo>
                  <a:lnTo>
                    <a:pt x="142" y="1443"/>
                  </a:lnTo>
                  <a:lnTo>
                    <a:pt x="226" y="1528"/>
                  </a:lnTo>
                  <a:lnTo>
                    <a:pt x="340" y="1556"/>
                  </a:lnTo>
                  <a:lnTo>
                    <a:pt x="453" y="1528"/>
                  </a:lnTo>
                  <a:lnTo>
                    <a:pt x="566" y="1471"/>
                  </a:lnTo>
                  <a:lnTo>
                    <a:pt x="622" y="1387"/>
                  </a:lnTo>
                  <a:lnTo>
                    <a:pt x="622" y="1528"/>
                  </a:lnTo>
                  <a:lnTo>
                    <a:pt x="622" y="1669"/>
                  </a:lnTo>
                  <a:lnTo>
                    <a:pt x="707" y="1811"/>
                  </a:lnTo>
                  <a:lnTo>
                    <a:pt x="792" y="1896"/>
                  </a:lnTo>
                  <a:lnTo>
                    <a:pt x="934" y="1924"/>
                  </a:lnTo>
                  <a:lnTo>
                    <a:pt x="1047" y="1924"/>
                  </a:lnTo>
                  <a:lnTo>
                    <a:pt x="1188" y="1867"/>
                  </a:lnTo>
                  <a:lnTo>
                    <a:pt x="1273" y="1783"/>
                  </a:lnTo>
                  <a:lnTo>
                    <a:pt x="1330" y="1641"/>
                  </a:lnTo>
                  <a:lnTo>
                    <a:pt x="1330" y="1528"/>
                  </a:lnTo>
                  <a:lnTo>
                    <a:pt x="1273" y="1387"/>
                  </a:lnTo>
                  <a:lnTo>
                    <a:pt x="1188" y="1302"/>
                  </a:lnTo>
                  <a:lnTo>
                    <a:pt x="1386" y="1302"/>
                  </a:lnTo>
                  <a:lnTo>
                    <a:pt x="1471" y="1330"/>
                  </a:lnTo>
                  <a:lnTo>
                    <a:pt x="1556" y="1302"/>
                  </a:lnTo>
                  <a:lnTo>
                    <a:pt x="1641" y="1273"/>
                  </a:lnTo>
                  <a:lnTo>
                    <a:pt x="1726" y="1245"/>
                  </a:lnTo>
                  <a:lnTo>
                    <a:pt x="1782" y="1160"/>
                  </a:lnTo>
                  <a:lnTo>
                    <a:pt x="1839" y="1104"/>
                  </a:lnTo>
                  <a:lnTo>
                    <a:pt x="1867" y="991"/>
                  </a:lnTo>
                  <a:lnTo>
                    <a:pt x="1867" y="906"/>
                  </a:lnTo>
                  <a:lnTo>
                    <a:pt x="1810" y="793"/>
                  </a:lnTo>
                  <a:lnTo>
                    <a:pt x="1754" y="708"/>
                  </a:lnTo>
                  <a:lnTo>
                    <a:pt x="1669" y="679"/>
                  </a:lnTo>
                  <a:lnTo>
                    <a:pt x="1556" y="651"/>
                  </a:lnTo>
                  <a:lnTo>
                    <a:pt x="1443" y="679"/>
                  </a:lnTo>
                  <a:lnTo>
                    <a:pt x="1358" y="708"/>
                  </a:lnTo>
                  <a:lnTo>
                    <a:pt x="1386" y="679"/>
                  </a:lnTo>
                  <a:lnTo>
                    <a:pt x="1414" y="651"/>
                  </a:lnTo>
                  <a:lnTo>
                    <a:pt x="1443" y="538"/>
                  </a:lnTo>
                  <a:lnTo>
                    <a:pt x="1443" y="397"/>
                  </a:lnTo>
                  <a:lnTo>
                    <a:pt x="1386" y="312"/>
                  </a:lnTo>
                  <a:lnTo>
                    <a:pt x="1358" y="227"/>
                  </a:lnTo>
                  <a:lnTo>
                    <a:pt x="1273" y="170"/>
                  </a:lnTo>
                  <a:lnTo>
                    <a:pt x="1188" y="142"/>
                  </a:lnTo>
                  <a:lnTo>
                    <a:pt x="1075" y="142"/>
                  </a:lnTo>
                  <a:lnTo>
                    <a:pt x="990" y="170"/>
                  </a:lnTo>
                  <a:lnTo>
                    <a:pt x="934" y="227"/>
                  </a:lnTo>
                  <a:lnTo>
                    <a:pt x="877" y="283"/>
                  </a:lnTo>
                  <a:lnTo>
                    <a:pt x="877" y="368"/>
                  </a:lnTo>
                  <a:lnTo>
                    <a:pt x="820" y="227"/>
                  </a:lnTo>
                  <a:lnTo>
                    <a:pt x="736" y="114"/>
                  </a:lnTo>
                  <a:lnTo>
                    <a:pt x="594" y="29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40"/>
            <p:cNvSpPr/>
            <p:nvPr/>
          </p:nvSpPr>
          <p:spPr>
            <a:xfrm>
              <a:off x="6816125" y="2463225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255" y="1"/>
                  </a:moveTo>
                  <a:lnTo>
                    <a:pt x="171" y="29"/>
                  </a:lnTo>
                  <a:lnTo>
                    <a:pt x="114" y="57"/>
                  </a:lnTo>
                  <a:lnTo>
                    <a:pt x="114" y="86"/>
                  </a:lnTo>
                  <a:lnTo>
                    <a:pt x="86" y="114"/>
                  </a:lnTo>
                  <a:lnTo>
                    <a:pt x="57" y="142"/>
                  </a:lnTo>
                  <a:lnTo>
                    <a:pt x="29" y="199"/>
                  </a:lnTo>
                  <a:lnTo>
                    <a:pt x="1" y="227"/>
                  </a:lnTo>
                  <a:lnTo>
                    <a:pt x="1" y="255"/>
                  </a:lnTo>
                  <a:lnTo>
                    <a:pt x="1" y="284"/>
                  </a:lnTo>
                  <a:lnTo>
                    <a:pt x="1" y="369"/>
                  </a:lnTo>
                  <a:lnTo>
                    <a:pt x="29" y="425"/>
                  </a:lnTo>
                  <a:lnTo>
                    <a:pt x="29" y="453"/>
                  </a:lnTo>
                  <a:lnTo>
                    <a:pt x="57" y="482"/>
                  </a:lnTo>
                  <a:lnTo>
                    <a:pt x="142" y="538"/>
                  </a:lnTo>
                  <a:lnTo>
                    <a:pt x="171" y="538"/>
                  </a:lnTo>
                  <a:lnTo>
                    <a:pt x="199" y="567"/>
                  </a:lnTo>
                  <a:lnTo>
                    <a:pt x="227" y="595"/>
                  </a:lnTo>
                  <a:lnTo>
                    <a:pt x="284" y="595"/>
                  </a:lnTo>
                  <a:lnTo>
                    <a:pt x="340" y="623"/>
                  </a:lnTo>
                  <a:lnTo>
                    <a:pt x="425" y="595"/>
                  </a:lnTo>
                  <a:lnTo>
                    <a:pt x="538" y="538"/>
                  </a:lnTo>
                  <a:lnTo>
                    <a:pt x="567" y="510"/>
                  </a:lnTo>
                  <a:lnTo>
                    <a:pt x="595" y="482"/>
                  </a:lnTo>
                  <a:lnTo>
                    <a:pt x="623" y="425"/>
                  </a:lnTo>
                  <a:lnTo>
                    <a:pt x="623" y="397"/>
                  </a:lnTo>
                  <a:lnTo>
                    <a:pt x="623" y="340"/>
                  </a:lnTo>
                  <a:lnTo>
                    <a:pt x="623" y="312"/>
                  </a:lnTo>
                  <a:lnTo>
                    <a:pt x="623" y="255"/>
                  </a:lnTo>
                  <a:lnTo>
                    <a:pt x="623" y="227"/>
                  </a:lnTo>
                  <a:lnTo>
                    <a:pt x="623" y="199"/>
                  </a:lnTo>
                  <a:lnTo>
                    <a:pt x="595" y="171"/>
                  </a:lnTo>
                  <a:lnTo>
                    <a:pt x="567" y="114"/>
                  </a:lnTo>
                  <a:lnTo>
                    <a:pt x="538" y="86"/>
                  </a:lnTo>
                  <a:lnTo>
                    <a:pt x="482" y="57"/>
                  </a:lnTo>
                  <a:lnTo>
                    <a:pt x="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40"/>
            <p:cNvSpPr/>
            <p:nvPr/>
          </p:nvSpPr>
          <p:spPr>
            <a:xfrm>
              <a:off x="5768125" y="2480200"/>
              <a:ext cx="772950" cy="541000"/>
            </a:xfrm>
            <a:custGeom>
              <a:avLst/>
              <a:gdLst/>
              <a:ahLst/>
              <a:cxnLst/>
              <a:rect l="l" t="t" r="r" b="b"/>
              <a:pathLst>
                <a:path w="30918" h="21640" extrusionOk="0">
                  <a:moveTo>
                    <a:pt x="481" y="1"/>
                  </a:moveTo>
                  <a:lnTo>
                    <a:pt x="311" y="368"/>
                  </a:lnTo>
                  <a:lnTo>
                    <a:pt x="198" y="736"/>
                  </a:lnTo>
                  <a:lnTo>
                    <a:pt x="113" y="1104"/>
                  </a:lnTo>
                  <a:lnTo>
                    <a:pt x="29" y="1500"/>
                  </a:lnTo>
                  <a:lnTo>
                    <a:pt x="0" y="1896"/>
                  </a:lnTo>
                  <a:lnTo>
                    <a:pt x="0" y="2292"/>
                  </a:lnTo>
                  <a:lnTo>
                    <a:pt x="29" y="2688"/>
                  </a:lnTo>
                  <a:lnTo>
                    <a:pt x="113" y="3056"/>
                  </a:lnTo>
                  <a:lnTo>
                    <a:pt x="255" y="3452"/>
                  </a:lnTo>
                  <a:lnTo>
                    <a:pt x="425" y="3819"/>
                  </a:lnTo>
                  <a:lnTo>
                    <a:pt x="538" y="3989"/>
                  </a:lnTo>
                  <a:lnTo>
                    <a:pt x="679" y="4159"/>
                  </a:lnTo>
                  <a:lnTo>
                    <a:pt x="821" y="4300"/>
                  </a:lnTo>
                  <a:lnTo>
                    <a:pt x="962" y="4442"/>
                  </a:lnTo>
                  <a:lnTo>
                    <a:pt x="1273" y="4640"/>
                  </a:lnTo>
                  <a:lnTo>
                    <a:pt x="1584" y="4809"/>
                  </a:lnTo>
                  <a:lnTo>
                    <a:pt x="1952" y="4923"/>
                  </a:lnTo>
                  <a:lnTo>
                    <a:pt x="2291" y="5007"/>
                  </a:lnTo>
                  <a:lnTo>
                    <a:pt x="3027" y="5149"/>
                  </a:lnTo>
                  <a:lnTo>
                    <a:pt x="3762" y="5234"/>
                  </a:lnTo>
                  <a:lnTo>
                    <a:pt x="4187" y="5319"/>
                  </a:lnTo>
                  <a:lnTo>
                    <a:pt x="4611" y="5432"/>
                  </a:lnTo>
                  <a:lnTo>
                    <a:pt x="5035" y="5573"/>
                  </a:lnTo>
                  <a:lnTo>
                    <a:pt x="5403" y="5743"/>
                  </a:lnTo>
                  <a:lnTo>
                    <a:pt x="5771" y="5941"/>
                  </a:lnTo>
                  <a:lnTo>
                    <a:pt x="6138" y="6167"/>
                  </a:lnTo>
                  <a:lnTo>
                    <a:pt x="6450" y="6450"/>
                  </a:lnTo>
                  <a:lnTo>
                    <a:pt x="6732" y="6818"/>
                  </a:lnTo>
                  <a:lnTo>
                    <a:pt x="6959" y="7129"/>
                  </a:lnTo>
                  <a:lnTo>
                    <a:pt x="7157" y="7468"/>
                  </a:lnTo>
                  <a:lnTo>
                    <a:pt x="7326" y="7836"/>
                  </a:lnTo>
                  <a:lnTo>
                    <a:pt x="7496" y="8204"/>
                  </a:lnTo>
                  <a:lnTo>
                    <a:pt x="7751" y="8968"/>
                  </a:lnTo>
                  <a:lnTo>
                    <a:pt x="7977" y="9731"/>
                  </a:lnTo>
                  <a:lnTo>
                    <a:pt x="8203" y="10438"/>
                  </a:lnTo>
                  <a:lnTo>
                    <a:pt x="8401" y="11089"/>
                  </a:lnTo>
                  <a:lnTo>
                    <a:pt x="8684" y="11711"/>
                  </a:lnTo>
                  <a:lnTo>
                    <a:pt x="8826" y="12022"/>
                  </a:lnTo>
                  <a:lnTo>
                    <a:pt x="8995" y="12305"/>
                  </a:lnTo>
                  <a:lnTo>
                    <a:pt x="9165" y="12616"/>
                  </a:lnTo>
                  <a:lnTo>
                    <a:pt x="9363" y="12871"/>
                  </a:lnTo>
                  <a:lnTo>
                    <a:pt x="9589" y="13126"/>
                  </a:lnTo>
                  <a:lnTo>
                    <a:pt x="9787" y="13352"/>
                  </a:lnTo>
                  <a:lnTo>
                    <a:pt x="10042" y="13578"/>
                  </a:lnTo>
                  <a:lnTo>
                    <a:pt x="10297" y="13748"/>
                  </a:lnTo>
                  <a:lnTo>
                    <a:pt x="10579" y="13889"/>
                  </a:lnTo>
                  <a:lnTo>
                    <a:pt x="10862" y="14031"/>
                  </a:lnTo>
                  <a:lnTo>
                    <a:pt x="11145" y="14116"/>
                  </a:lnTo>
                  <a:lnTo>
                    <a:pt x="11485" y="14144"/>
                  </a:lnTo>
                  <a:lnTo>
                    <a:pt x="11767" y="14172"/>
                  </a:lnTo>
                  <a:lnTo>
                    <a:pt x="12050" y="14144"/>
                  </a:lnTo>
                  <a:lnTo>
                    <a:pt x="12333" y="14087"/>
                  </a:lnTo>
                  <a:lnTo>
                    <a:pt x="12616" y="14031"/>
                  </a:lnTo>
                  <a:lnTo>
                    <a:pt x="13182" y="13833"/>
                  </a:lnTo>
                  <a:lnTo>
                    <a:pt x="13747" y="13606"/>
                  </a:lnTo>
                  <a:lnTo>
                    <a:pt x="14313" y="13380"/>
                  </a:lnTo>
                  <a:lnTo>
                    <a:pt x="14879" y="13210"/>
                  </a:lnTo>
                  <a:lnTo>
                    <a:pt x="15162" y="13126"/>
                  </a:lnTo>
                  <a:lnTo>
                    <a:pt x="15445" y="13097"/>
                  </a:lnTo>
                  <a:lnTo>
                    <a:pt x="15728" y="13069"/>
                  </a:lnTo>
                  <a:lnTo>
                    <a:pt x="16010" y="13069"/>
                  </a:lnTo>
                  <a:lnTo>
                    <a:pt x="16322" y="13126"/>
                  </a:lnTo>
                  <a:lnTo>
                    <a:pt x="16633" y="13210"/>
                  </a:lnTo>
                  <a:lnTo>
                    <a:pt x="16916" y="13324"/>
                  </a:lnTo>
                  <a:lnTo>
                    <a:pt x="17170" y="13465"/>
                  </a:lnTo>
                  <a:lnTo>
                    <a:pt x="17425" y="13635"/>
                  </a:lnTo>
                  <a:lnTo>
                    <a:pt x="17651" y="13833"/>
                  </a:lnTo>
                  <a:lnTo>
                    <a:pt x="17877" y="14059"/>
                  </a:lnTo>
                  <a:lnTo>
                    <a:pt x="18075" y="14314"/>
                  </a:lnTo>
                  <a:lnTo>
                    <a:pt x="18273" y="14568"/>
                  </a:lnTo>
                  <a:lnTo>
                    <a:pt x="18471" y="14823"/>
                  </a:lnTo>
                  <a:lnTo>
                    <a:pt x="18782" y="15417"/>
                  </a:lnTo>
                  <a:lnTo>
                    <a:pt x="19065" y="16011"/>
                  </a:lnTo>
                  <a:lnTo>
                    <a:pt x="19263" y="16633"/>
                  </a:lnTo>
                  <a:lnTo>
                    <a:pt x="19659" y="17878"/>
                  </a:lnTo>
                  <a:lnTo>
                    <a:pt x="19886" y="18500"/>
                  </a:lnTo>
                  <a:lnTo>
                    <a:pt x="20112" y="19094"/>
                  </a:lnTo>
                  <a:lnTo>
                    <a:pt x="20395" y="19660"/>
                  </a:lnTo>
                  <a:lnTo>
                    <a:pt x="20565" y="19943"/>
                  </a:lnTo>
                  <a:lnTo>
                    <a:pt x="20734" y="20197"/>
                  </a:lnTo>
                  <a:lnTo>
                    <a:pt x="20932" y="20423"/>
                  </a:lnTo>
                  <a:lnTo>
                    <a:pt x="21159" y="20650"/>
                  </a:lnTo>
                  <a:lnTo>
                    <a:pt x="21385" y="20876"/>
                  </a:lnTo>
                  <a:lnTo>
                    <a:pt x="21639" y="21074"/>
                  </a:lnTo>
                  <a:lnTo>
                    <a:pt x="21894" y="21215"/>
                  </a:lnTo>
                  <a:lnTo>
                    <a:pt x="22149" y="21357"/>
                  </a:lnTo>
                  <a:lnTo>
                    <a:pt x="22403" y="21442"/>
                  </a:lnTo>
                  <a:lnTo>
                    <a:pt x="22686" y="21527"/>
                  </a:lnTo>
                  <a:lnTo>
                    <a:pt x="22969" y="21583"/>
                  </a:lnTo>
                  <a:lnTo>
                    <a:pt x="23252" y="21640"/>
                  </a:lnTo>
                  <a:lnTo>
                    <a:pt x="23846" y="21640"/>
                  </a:lnTo>
                  <a:lnTo>
                    <a:pt x="24129" y="21611"/>
                  </a:lnTo>
                  <a:lnTo>
                    <a:pt x="24440" y="21583"/>
                  </a:lnTo>
                  <a:lnTo>
                    <a:pt x="24723" y="21527"/>
                  </a:lnTo>
                  <a:lnTo>
                    <a:pt x="25006" y="21442"/>
                  </a:lnTo>
                  <a:lnTo>
                    <a:pt x="25571" y="21244"/>
                  </a:lnTo>
                  <a:lnTo>
                    <a:pt x="26109" y="20989"/>
                  </a:lnTo>
                  <a:lnTo>
                    <a:pt x="26590" y="20678"/>
                  </a:lnTo>
                  <a:lnTo>
                    <a:pt x="27070" y="20339"/>
                  </a:lnTo>
                  <a:lnTo>
                    <a:pt x="27495" y="19943"/>
                  </a:lnTo>
                  <a:lnTo>
                    <a:pt x="27919" y="19547"/>
                  </a:lnTo>
                  <a:lnTo>
                    <a:pt x="28315" y="19094"/>
                  </a:lnTo>
                  <a:lnTo>
                    <a:pt x="28711" y="18641"/>
                  </a:lnTo>
                  <a:lnTo>
                    <a:pt x="29418" y="17708"/>
                  </a:lnTo>
                  <a:lnTo>
                    <a:pt x="30210" y="16633"/>
                  </a:lnTo>
                  <a:lnTo>
                    <a:pt x="30550" y="16067"/>
                  </a:lnTo>
                  <a:lnTo>
                    <a:pt x="30917" y="15502"/>
                  </a:lnTo>
                  <a:lnTo>
                    <a:pt x="28881" y="14766"/>
                  </a:lnTo>
                  <a:lnTo>
                    <a:pt x="26872" y="14031"/>
                  </a:lnTo>
                  <a:lnTo>
                    <a:pt x="24864" y="13239"/>
                  </a:lnTo>
                  <a:lnTo>
                    <a:pt x="22884" y="12447"/>
                  </a:lnTo>
                  <a:lnTo>
                    <a:pt x="20904" y="11598"/>
                  </a:lnTo>
                  <a:lnTo>
                    <a:pt x="18952" y="10721"/>
                  </a:lnTo>
                  <a:lnTo>
                    <a:pt x="17000" y="9816"/>
                  </a:lnTo>
                  <a:lnTo>
                    <a:pt x="15077" y="8883"/>
                  </a:lnTo>
                  <a:lnTo>
                    <a:pt x="13182" y="7893"/>
                  </a:lnTo>
                  <a:lnTo>
                    <a:pt x="11315" y="6874"/>
                  </a:lnTo>
                  <a:lnTo>
                    <a:pt x="9448" y="5828"/>
                  </a:lnTo>
                  <a:lnTo>
                    <a:pt x="7609" y="4753"/>
                  </a:lnTo>
                  <a:lnTo>
                    <a:pt x="5771" y="3621"/>
                  </a:lnTo>
                  <a:lnTo>
                    <a:pt x="3989" y="2462"/>
                  </a:lnTo>
                  <a:lnTo>
                    <a:pt x="2207" y="1245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40"/>
            <p:cNvSpPr/>
            <p:nvPr/>
          </p:nvSpPr>
          <p:spPr>
            <a:xfrm>
              <a:off x="5780150" y="2428575"/>
              <a:ext cx="796275" cy="439175"/>
            </a:xfrm>
            <a:custGeom>
              <a:avLst/>
              <a:gdLst/>
              <a:ahLst/>
              <a:cxnLst/>
              <a:rect l="l" t="t" r="r" b="b"/>
              <a:pathLst>
                <a:path w="31851" h="17567" extrusionOk="0">
                  <a:moveTo>
                    <a:pt x="2546" y="1"/>
                  </a:moveTo>
                  <a:lnTo>
                    <a:pt x="2320" y="29"/>
                  </a:lnTo>
                  <a:lnTo>
                    <a:pt x="2122" y="57"/>
                  </a:lnTo>
                  <a:lnTo>
                    <a:pt x="1924" y="114"/>
                  </a:lnTo>
                  <a:lnTo>
                    <a:pt x="1726" y="171"/>
                  </a:lnTo>
                  <a:lnTo>
                    <a:pt x="1386" y="369"/>
                  </a:lnTo>
                  <a:lnTo>
                    <a:pt x="1047" y="623"/>
                  </a:lnTo>
                  <a:lnTo>
                    <a:pt x="736" y="906"/>
                  </a:lnTo>
                  <a:lnTo>
                    <a:pt x="481" y="1245"/>
                  </a:lnTo>
                  <a:lnTo>
                    <a:pt x="226" y="1585"/>
                  </a:lnTo>
                  <a:lnTo>
                    <a:pt x="0" y="2066"/>
                  </a:lnTo>
                  <a:lnTo>
                    <a:pt x="1726" y="3310"/>
                  </a:lnTo>
                  <a:lnTo>
                    <a:pt x="3508" y="4527"/>
                  </a:lnTo>
                  <a:lnTo>
                    <a:pt x="5290" y="5686"/>
                  </a:lnTo>
                  <a:lnTo>
                    <a:pt x="7128" y="6818"/>
                  </a:lnTo>
                  <a:lnTo>
                    <a:pt x="8967" y="7893"/>
                  </a:lnTo>
                  <a:lnTo>
                    <a:pt x="10834" y="8939"/>
                  </a:lnTo>
                  <a:lnTo>
                    <a:pt x="12701" y="9958"/>
                  </a:lnTo>
                  <a:lnTo>
                    <a:pt x="14596" y="10948"/>
                  </a:lnTo>
                  <a:lnTo>
                    <a:pt x="16519" y="11881"/>
                  </a:lnTo>
                  <a:lnTo>
                    <a:pt x="18471" y="12786"/>
                  </a:lnTo>
                  <a:lnTo>
                    <a:pt x="20423" y="13663"/>
                  </a:lnTo>
                  <a:lnTo>
                    <a:pt x="22403" y="14512"/>
                  </a:lnTo>
                  <a:lnTo>
                    <a:pt x="24383" y="15304"/>
                  </a:lnTo>
                  <a:lnTo>
                    <a:pt x="26391" y="16096"/>
                  </a:lnTo>
                  <a:lnTo>
                    <a:pt x="28400" y="16831"/>
                  </a:lnTo>
                  <a:lnTo>
                    <a:pt x="30436" y="17567"/>
                  </a:lnTo>
                  <a:lnTo>
                    <a:pt x="30691" y="17086"/>
                  </a:lnTo>
                  <a:lnTo>
                    <a:pt x="30917" y="16633"/>
                  </a:lnTo>
                  <a:lnTo>
                    <a:pt x="31144" y="16152"/>
                  </a:lnTo>
                  <a:lnTo>
                    <a:pt x="31342" y="15643"/>
                  </a:lnTo>
                  <a:lnTo>
                    <a:pt x="31511" y="15162"/>
                  </a:lnTo>
                  <a:lnTo>
                    <a:pt x="31653" y="14653"/>
                  </a:lnTo>
                  <a:lnTo>
                    <a:pt x="31766" y="14144"/>
                  </a:lnTo>
                  <a:lnTo>
                    <a:pt x="31822" y="13607"/>
                  </a:lnTo>
                  <a:lnTo>
                    <a:pt x="31851" y="13182"/>
                  </a:lnTo>
                  <a:lnTo>
                    <a:pt x="31851" y="12758"/>
                  </a:lnTo>
                  <a:lnTo>
                    <a:pt x="31794" y="12305"/>
                  </a:lnTo>
                  <a:lnTo>
                    <a:pt x="31738" y="11881"/>
                  </a:lnTo>
                  <a:lnTo>
                    <a:pt x="31624" y="11457"/>
                  </a:lnTo>
                  <a:lnTo>
                    <a:pt x="31483" y="11033"/>
                  </a:lnTo>
                  <a:lnTo>
                    <a:pt x="31342" y="10637"/>
                  </a:lnTo>
                  <a:lnTo>
                    <a:pt x="31144" y="10240"/>
                  </a:lnTo>
                  <a:lnTo>
                    <a:pt x="30917" y="9873"/>
                  </a:lnTo>
                  <a:lnTo>
                    <a:pt x="30663" y="9533"/>
                  </a:lnTo>
                  <a:lnTo>
                    <a:pt x="30408" y="9222"/>
                  </a:lnTo>
                  <a:lnTo>
                    <a:pt x="30097" y="8911"/>
                  </a:lnTo>
                  <a:lnTo>
                    <a:pt x="29758" y="8656"/>
                  </a:lnTo>
                  <a:lnTo>
                    <a:pt x="29418" y="8430"/>
                  </a:lnTo>
                  <a:lnTo>
                    <a:pt x="29050" y="8260"/>
                  </a:lnTo>
                  <a:lnTo>
                    <a:pt x="28626" y="8119"/>
                  </a:lnTo>
                  <a:lnTo>
                    <a:pt x="28145" y="8006"/>
                  </a:lnTo>
                  <a:lnTo>
                    <a:pt x="27636" y="7949"/>
                  </a:lnTo>
                  <a:lnTo>
                    <a:pt x="27099" y="7949"/>
                  </a:lnTo>
                  <a:lnTo>
                    <a:pt x="26589" y="8006"/>
                  </a:lnTo>
                  <a:lnTo>
                    <a:pt x="26080" y="8062"/>
                  </a:lnTo>
                  <a:lnTo>
                    <a:pt x="25571" y="8147"/>
                  </a:lnTo>
                  <a:lnTo>
                    <a:pt x="24525" y="8345"/>
                  </a:lnTo>
                  <a:lnTo>
                    <a:pt x="24015" y="8430"/>
                  </a:lnTo>
                  <a:lnTo>
                    <a:pt x="23506" y="8487"/>
                  </a:lnTo>
                  <a:lnTo>
                    <a:pt x="22969" y="8515"/>
                  </a:lnTo>
                  <a:lnTo>
                    <a:pt x="22431" y="8515"/>
                  </a:lnTo>
                  <a:lnTo>
                    <a:pt x="21922" y="8458"/>
                  </a:lnTo>
                  <a:lnTo>
                    <a:pt x="21441" y="8317"/>
                  </a:lnTo>
                  <a:lnTo>
                    <a:pt x="21215" y="8232"/>
                  </a:lnTo>
                  <a:lnTo>
                    <a:pt x="20960" y="8147"/>
                  </a:lnTo>
                  <a:lnTo>
                    <a:pt x="20762" y="8006"/>
                  </a:lnTo>
                  <a:lnTo>
                    <a:pt x="20536" y="7864"/>
                  </a:lnTo>
                  <a:lnTo>
                    <a:pt x="20338" y="7723"/>
                  </a:lnTo>
                  <a:lnTo>
                    <a:pt x="20168" y="7582"/>
                  </a:lnTo>
                  <a:lnTo>
                    <a:pt x="19886" y="7214"/>
                  </a:lnTo>
                  <a:lnTo>
                    <a:pt x="19603" y="6846"/>
                  </a:lnTo>
                  <a:lnTo>
                    <a:pt x="19376" y="6450"/>
                  </a:lnTo>
                  <a:lnTo>
                    <a:pt x="19178" y="5998"/>
                  </a:lnTo>
                  <a:lnTo>
                    <a:pt x="19009" y="5573"/>
                  </a:lnTo>
                  <a:lnTo>
                    <a:pt x="18669" y="4668"/>
                  </a:lnTo>
                  <a:lnTo>
                    <a:pt x="18499" y="4244"/>
                  </a:lnTo>
                  <a:lnTo>
                    <a:pt x="18301" y="3791"/>
                  </a:lnTo>
                  <a:lnTo>
                    <a:pt x="18075" y="3367"/>
                  </a:lnTo>
                  <a:lnTo>
                    <a:pt x="17849" y="2971"/>
                  </a:lnTo>
                  <a:lnTo>
                    <a:pt x="17538" y="2603"/>
                  </a:lnTo>
                  <a:lnTo>
                    <a:pt x="17227" y="2264"/>
                  </a:lnTo>
                  <a:lnTo>
                    <a:pt x="17057" y="2122"/>
                  </a:lnTo>
                  <a:lnTo>
                    <a:pt x="16859" y="2009"/>
                  </a:lnTo>
                  <a:lnTo>
                    <a:pt x="16661" y="1896"/>
                  </a:lnTo>
                  <a:lnTo>
                    <a:pt x="16435" y="1811"/>
                  </a:lnTo>
                  <a:lnTo>
                    <a:pt x="16208" y="1726"/>
                  </a:lnTo>
                  <a:lnTo>
                    <a:pt x="15954" y="1670"/>
                  </a:lnTo>
                  <a:lnTo>
                    <a:pt x="15699" y="1641"/>
                  </a:lnTo>
                  <a:lnTo>
                    <a:pt x="15445" y="1641"/>
                  </a:lnTo>
                  <a:lnTo>
                    <a:pt x="15190" y="1670"/>
                  </a:lnTo>
                  <a:lnTo>
                    <a:pt x="14935" y="1698"/>
                  </a:lnTo>
                  <a:lnTo>
                    <a:pt x="14426" y="1811"/>
                  </a:lnTo>
                  <a:lnTo>
                    <a:pt x="13945" y="2009"/>
                  </a:lnTo>
                  <a:lnTo>
                    <a:pt x="13464" y="2235"/>
                  </a:lnTo>
                  <a:lnTo>
                    <a:pt x="12984" y="2490"/>
                  </a:lnTo>
                  <a:lnTo>
                    <a:pt x="12531" y="2773"/>
                  </a:lnTo>
                  <a:lnTo>
                    <a:pt x="11626" y="3339"/>
                  </a:lnTo>
                  <a:lnTo>
                    <a:pt x="11145" y="3593"/>
                  </a:lnTo>
                  <a:lnTo>
                    <a:pt x="10692" y="3820"/>
                  </a:lnTo>
                  <a:lnTo>
                    <a:pt x="10183" y="4018"/>
                  </a:lnTo>
                  <a:lnTo>
                    <a:pt x="9957" y="4074"/>
                  </a:lnTo>
                  <a:lnTo>
                    <a:pt x="9702" y="4131"/>
                  </a:lnTo>
                  <a:lnTo>
                    <a:pt x="9448" y="4187"/>
                  </a:lnTo>
                  <a:lnTo>
                    <a:pt x="8939" y="4187"/>
                  </a:lnTo>
                  <a:lnTo>
                    <a:pt x="8684" y="4159"/>
                  </a:lnTo>
                  <a:lnTo>
                    <a:pt x="8458" y="4102"/>
                  </a:lnTo>
                  <a:lnTo>
                    <a:pt x="8232" y="4046"/>
                  </a:lnTo>
                  <a:lnTo>
                    <a:pt x="7807" y="3876"/>
                  </a:lnTo>
                  <a:lnTo>
                    <a:pt x="7439" y="3678"/>
                  </a:lnTo>
                  <a:lnTo>
                    <a:pt x="7072" y="3395"/>
                  </a:lnTo>
                  <a:lnTo>
                    <a:pt x="6732" y="3112"/>
                  </a:lnTo>
                  <a:lnTo>
                    <a:pt x="6421" y="2801"/>
                  </a:lnTo>
                  <a:lnTo>
                    <a:pt x="5799" y="2122"/>
                  </a:lnTo>
                  <a:lnTo>
                    <a:pt x="5205" y="1443"/>
                  </a:lnTo>
                  <a:lnTo>
                    <a:pt x="4865" y="1132"/>
                  </a:lnTo>
                  <a:lnTo>
                    <a:pt x="4554" y="821"/>
                  </a:lnTo>
                  <a:lnTo>
                    <a:pt x="4187" y="567"/>
                  </a:lnTo>
                  <a:lnTo>
                    <a:pt x="3819" y="340"/>
                  </a:lnTo>
                  <a:lnTo>
                    <a:pt x="3423" y="171"/>
                  </a:lnTo>
                  <a:lnTo>
                    <a:pt x="3197" y="86"/>
                  </a:lnTo>
                  <a:lnTo>
                    <a:pt x="2970" y="57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40"/>
            <p:cNvSpPr/>
            <p:nvPr/>
          </p:nvSpPr>
          <p:spPr>
            <a:xfrm>
              <a:off x="5801350" y="2505675"/>
              <a:ext cx="772950" cy="367025"/>
            </a:xfrm>
            <a:custGeom>
              <a:avLst/>
              <a:gdLst/>
              <a:ahLst/>
              <a:cxnLst/>
              <a:rect l="l" t="t" r="r" b="b"/>
              <a:pathLst>
                <a:path w="30918" h="14681" extrusionOk="0">
                  <a:moveTo>
                    <a:pt x="142" y="0"/>
                  </a:moveTo>
                  <a:lnTo>
                    <a:pt x="114" y="28"/>
                  </a:lnTo>
                  <a:lnTo>
                    <a:pt x="57" y="28"/>
                  </a:lnTo>
                  <a:lnTo>
                    <a:pt x="29" y="85"/>
                  </a:lnTo>
                  <a:lnTo>
                    <a:pt x="1" y="113"/>
                  </a:lnTo>
                  <a:lnTo>
                    <a:pt x="1" y="170"/>
                  </a:lnTo>
                  <a:lnTo>
                    <a:pt x="1" y="226"/>
                  </a:lnTo>
                  <a:lnTo>
                    <a:pt x="57" y="255"/>
                  </a:lnTo>
                  <a:lnTo>
                    <a:pt x="1443" y="1160"/>
                  </a:lnTo>
                  <a:lnTo>
                    <a:pt x="2829" y="2008"/>
                  </a:lnTo>
                  <a:lnTo>
                    <a:pt x="4244" y="2857"/>
                  </a:lnTo>
                  <a:lnTo>
                    <a:pt x="5686" y="3677"/>
                  </a:lnTo>
                  <a:lnTo>
                    <a:pt x="7129" y="4498"/>
                  </a:lnTo>
                  <a:lnTo>
                    <a:pt x="8572" y="5290"/>
                  </a:lnTo>
                  <a:lnTo>
                    <a:pt x="10042" y="6053"/>
                  </a:lnTo>
                  <a:lnTo>
                    <a:pt x="11485" y="6789"/>
                  </a:lnTo>
                  <a:lnTo>
                    <a:pt x="12984" y="7524"/>
                  </a:lnTo>
                  <a:lnTo>
                    <a:pt x="14483" y="8260"/>
                  </a:lnTo>
                  <a:lnTo>
                    <a:pt x="15983" y="8939"/>
                  </a:lnTo>
                  <a:lnTo>
                    <a:pt x="17482" y="9646"/>
                  </a:lnTo>
                  <a:lnTo>
                    <a:pt x="18981" y="10296"/>
                  </a:lnTo>
                  <a:lnTo>
                    <a:pt x="20508" y="10947"/>
                  </a:lnTo>
                  <a:lnTo>
                    <a:pt x="22036" y="11569"/>
                  </a:lnTo>
                  <a:lnTo>
                    <a:pt x="23592" y="12191"/>
                  </a:lnTo>
                  <a:lnTo>
                    <a:pt x="25317" y="12842"/>
                  </a:lnTo>
                  <a:lnTo>
                    <a:pt x="27071" y="13493"/>
                  </a:lnTo>
                  <a:lnTo>
                    <a:pt x="28825" y="14115"/>
                  </a:lnTo>
                  <a:lnTo>
                    <a:pt x="30607" y="14652"/>
                  </a:lnTo>
                  <a:lnTo>
                    <a:pt x="30692" y="14681"/>
                  </a:lnTo>
                  <a:lnTo>
                    <a:pt x="30776" y="14652"/>
                  </a:lnTo>
                  <a:lnTo>
                    <a:pt x="30861" y="14596"/>
                  </a:lnTo>
                  <a:lnTo>
                    <a:pt x="30890" y="14511"/>
                  </a:lnTo>
                  <a:lnTo>
                    <a:pt x="30918" y="14426"/>
                  </a:lnTo>
                  <a:lnTo>
                    <a:pt x="30890" y="14370"/>
                  </a:lnTo>
                  <a:lnTo>
                    <a:pt x="30861" y="14285"/>
                  </a:lnTo>
                  <a:lnTo>
                    <a:pt x="30776" y="14228"/>
                  </a:lnTo>
                  <a:lnTo>
                    <a:pt x="27665" y="13125"/>
                  </a:lnTo>
                  <a:lnTo>
                    <a:pt x="26109" y="12587"/>
                  </a:lnTo>
                  <a:lnTo>
                    <a:pt x="24553" y="11993"/>
                  </a:lnTo>
                  <a:lnTo>
                    <a:pt x="23026" y="11399"/>
                  </a:lnTo>
                  <a:lnTo>
                    <a:pt x="21498" y="10805"/>
                  </a:lnTo>
                  <a:lnTo>
                    <a:pt x="19971" y="10155"/>
                  </a:lnTo>
                  <a:lnTo>
                    <a:pt x="18444" y="9533"/>
                  </a:lnTo>
                  <a:lnTo>
                    <a:pt x="16944" y="8854"/>
                  </a:lnTo>
                  <a:lnTo>
                    <a:pt x="15473" y="8175"/>
                  </a:lnTo>
                  <a:lnTo>
                    <a:pt x="13974" y="7496"/>
                  </a:lnTo>
                  <a:lnTo>
                    <a:pt x="12503" y="6760"/>
                  </a:lnTo>
                  <a:lnTo>
                    <a:pt x="11032" y="6053"/>
                  </a:lnTo>
                  <a:lnTo>
                    <a:pt x="9562" y="5290"/>
                  </a:lnTo>
                  <a:lnTo>
                    <a:pt x="8119" y="4526"/>
                  </a:lnTo>
                  <a:lnTo>
                    <a:pt x="6676" y="3762"/>
                  </a:lnTo>
                  <a:lnTo>
                    <a:pt x="5036" y="2857"/>
                  </a:lnTo>
                  <a:lnTo>
                    <a:pt x="3423" y="1924"/>
                  </a:lnTo>
                  <a:lnTo>
                    <a:pt x="199" y="28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40"/>
            <p:cNvSpPr/>
            <p:nvPr/>
          </p:nvSpPr>
          <p:spPr>
            <a:xfrm>
              <a:off x="5817625" y="2466075"/>
              <a:ext cx="103975" cy="115275"/>
            </a:xfrm>
            <a:custGeom>
              <a:avLst/>
              <a:gdLst/>
              <a:ahLst/>
              <a:cxnLst/>
              <a:rect l="l" t="t" r="r" b="b"/>
              <a:pathLst>
                <a:path w="4159" h="4611" extrusionOk="0">
                  <a:moveTo>
                    <a:pt x="1641" y="0"/>
                  </a:moveTo>
                  <a:lnTo>
                    <a:pt x="1584" y="28"/>
                  </a:lnTo>
                  <a:lnTo>
                    <a:pt x="1528" y="57"/>
                  </a:lnTo>
                  <a:lnTo>
                    <a:pt x="1471" y="113"/>
                  </a:lnTo>
                  <a:lnTo>
                    <a:pt x="1443" y="198"/>
                  </a:lnTo>
                  <a:lnTo>
                    <a:pt x="1471" y="283"/>
                  </a:lnTo>
                  <a:lnTo>
                    <a:pt x="1641" y="792"/>
                  </a:lnTo>
                  <a:lnTo>
                    <a:pt x="1867" y="1301"/>
                  </a:lnTo>
                  <a:lnTo>
                    <a:pt x="2094" y="1810"/>
                  </a:lnTo>
                  <a:lnTo>
                    <a:pt x="2376" y="2320"/>
                  </a:lnTo>
                  <a:lnTo>
                    <a:pt x="2631" y="2800"/>
                  </a:lnTo>
                  <a:lnTo>
                    <a:pt x="2942" y="3281"/>
                  </a:lnTo>
                  <a:lnTo>
                    <a:pt x="3253" y="3734"/>
                  </a:lnTo>
                  <a:lnTo>
                    <a:pt x="3564" y="4186"/>
                  </a:lnTo>
                  <a:lnTo>
                    <a:pt x="1839" y="4271"/>
                  </a:lnTo>
                  <a:lnTo>
                    <a:pt x="85" y="4356"/>
                  </a:lnTo>
                  <a:lnTo>
                    <a:pt x="57" y="4384"/>
                  </a:lnTo>
                  <a:lnTo>
                    <a:pt x="29" y="4413"/>
                  </a:lnTo>
                  <a:lnTo>
                    <a:pt x="0" y="4469"/>
                  </a:lnTo>
                  <a:lnTo>
                    <a:pt x="29" y="4554"/>
                  </a:lnTo>
                  <a:lnTo>
                    <a:pt x="57" y="4582"/>
                  </a:lnTo>
                  <a:lnTo>
                    <a:pt x="85" y="4582"/>
                  </a:lnTo>
                  <a:lnTo>
                    <a:pt x="2009" y="4611"/>
                  </a:lnTo>
                  <a:lnTo>
                    <a:pt x="3932" y="4582"/>
                  </a:lnTo>
                  <a:lnTo>
                    <a:pt x="4045" y="4554"/>
                  </a:lnTo>
                  <a:lnTo>
                    <a:pt x="4130" y="4469"/>
                  </a:lnTo>
                  <a:lnTo>
                    <a:pt x="4158" y="4356"/>
                  </a:lnTo>
                  <a:lnTo>
                    <a:pt x="4130" y="4300"/>
                  </a:lnTo>
                  <a:lnTo>
                    <a:pt x="4102" y="4243"/>
                  </a:lnTo>
                  <a:lnTo>
                    <a:pt x="3762" y="3762"/>
                  </a:lnTo>
                  <a:lnTo>
                    <a:pt x="3423" y="3281"/>
                  </a:lnTo>
                  <a:lnTo>
                    <a:pt x="3112" y="2772"/>
                  </a:lnTo>
                  <a:lnTo>
                    <a:pt x="2801" y="2263"/>
                  </a:lnTo>
                  <a:lnTo>
                    <a:pt x="2546" y="1725"/>
                  </a:lnTo>
                  <a:lnTo>
                    <a:pt x="2292" y="1188"/>
                  </a:lnTo>
                  <a:lnTo>
                    <a:pt x="1811" y="113"/>
                  </a:lnTo>
                  <a:lnTo>
                    <a:pt x="1782" y="28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40"/>
            <p:cNvSpPr/>
            <p:nvPr/>
          </p:nvSpPr>
          <p:spPr>
            <a:xfrm>
              <a:off x="6027650" y="2569300"/>
              <a:ext cx="142875" cy="184600"/>
            </a:xfrm>
            <a:custGeom>
              <a:avLst/>
              <a:gdLst/>
              <a:ahLst/>
              <a:cxnLst/>
              <a:rect l="l" t="t" r="r" b="b"/>
              <a:pathLst>
                <a:path w="5715" h="7384" extrusionOk="0">
                  <a:moveTo>
                    <a:pt x="3395" y="1"/>
                  </a:moveTo>
                  <a:lnTo>
                    <a:pt x="3282" y="57"/>
                  </a:lnTo>
                  <a:lnTo>
                    <a:pt x="3225" y="114"/>
                  </a:lnTo>
                  <a:lnTo>
                    <a:pt x="3168" y="199"/>
                  </a:lnTo>
                  <a:lnTo>
                    <a:pt x="3168" y="312"/>
                  </a:lnTo>
                  <a:lnTo>
                    <a:pt x="3338" y="963"/>
                  </a:lnTo>
                  <a:lnTo>
                    <a:pt x="3508" y="1613"/>
                  </a:lnTo>
                  <a:lnTo>
                    <a:pt x="3706" y="2235"/>
                  </a:lnTo>
                  <a:lnTo>
                    <a:pt x="3932" y="2858"/>
                  </a:lnTo>
                  <a:lnTo>
                    <a:pt x="4187" y="3480"/>
                  </a:lnTo>
                  <a:lnTo>
                    <a:pt x="4470" y="4074"/>
                  </a:lnTo>
                  <a:lnTo>
                    <a:pt x="4781" y="4668"/>
                  </a:lnTo>
                  <a:lnTo>
                    <a:pt x="5092" y="5262"/>
                  </a:lnTo>
                  <a:lnTo>
                    <a:pt x="4441" y="5375"/>
                  </a:lnTo>
                  <a:lnTo>
                    <a:pt x="3763" y="5517"/>
                  </a:lnTo>
                  <a:lnTo>
                    <a:pt x="3112" y="5686"/>
                  </a:lnTo>
                  <a:lnTo>
                    <a:pt x="2461" y="5884"/>
                  </a:lnTo>
                  <a:lnTo>
                    <a:pt x="1839" y="6139"/>
                  </a:lnTo>
                  <a:lnTo>
                    <a:pt x="1217" y="6422"/>
                  </a:lnTo>
                  <a:lnTo>
                    <a:pt x="623" y="6761"/>
                  </a:lnTo>
                  <a:lnTo>
                    <a:pt x="57" y="7129"/>
                  </a:lnTo>
                  <a:lnTo>
                    <a:pt x="29" y="7157"/>
                  </a:lnTo>
                  <a:lnTo>
                    <a:pt x="0" y="7214"/>
                  </a:lnTo>
                  <a:lnTo>
                    <a:pt x="29" y="7299"/>
                  </a:lnTo>
                  <a:lnTo>
                    <a:pt x="114" y="7355"/>
                  </a:lnTo>
                  <a:lnTo>
                    <a:pt x="142" y="7384"/>
                  </a:lnTo>
                  <a:lnTo>
                    <a:pt x="198" y="7355"/>
                  </a:lnTo>
                  <a:lnTo>
                    <a:pt x="849" y="7044"/>
                  </a:lnTo>
                  <a:lnTo>
                    <a:pt x="1471" y="6761"/>
                  </a:lnTo>
                  <a:lnTo>
                    <a:pt x="2122" y="6478"/>
                  </a:lnTo>
                  <a:lnTo>
                    <a:pt x="2772" y="6252"/>
                  </a:lnTo>
                  <a:lnTo>
                    <a:pt x="3451" y="6054"/>
                  </a:lnTo>
                  <a:lnTo>
                    <a:pt x="4130" y="5884"/>
                  </a:lnTo>
                  <a:lnTo>
                    <a:pt x="4809" y="5771"/>
                  </a:lnTo>
                  <a:lnTo>
                    <a:pt x="5516" y="5686"/>
                  </a:lnTo>
                  <a:lnTo>
                    <a:pt x="5629" y="5630"/>
                  </a:lnTo>
                  <a:lnTo>
                    <a:pt x="5686" y="5545"/>
                  </a:lnTo>
                  <a:lnTo>
                    <a:pt x="5714" y="5460"/>
                  </a:lnTo>
                  <a:lnTo>
                    <a:pt x="5686" y="5347"/>
                  </a:lnTo>
                  <a:lnTo>
                    <a:pt x="5347" y="4753"/>
                  </a:lnTo>
                  <a:lnTo>
                    <a:pt x="5035" y="4131"/>
                  </a:lnTo>
                  <a:lnTo>
                    <a:pt x="4753" y="3508"/>
                  </a:lnTo>
                  <a:lnTo>
                    <a:pt x="4498" y="2858"/>
                  </a:lnTo>
                  <a:lnTo>
                    <a:pt x="4272" y="2207"/>
                  </a:lnTo>
                  <a:lnTo>
                    <a:pt x="4045" y="1557"/>
                  </a:lnTo>
                  <a:lnTo>
                    <a:pt x="3876" y="878"/>
                  </a:lnTo>
                  <a:lnTo>
                    <a:pt x="3706" y="227"/>
                  </a:lnTo>
                  <a:lnTo>
                    <a:pt x="3649" y="114"/>
                  </a:lnTo>
                  <a:lnTo>
                    <a:pt x="3564" y="57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40"/>
            <p:cNvSpPr/>
            <p:nvPr/>
          </p:nvSpPr>
          <p:spPr>
            <a:xfrm>
              <a:off x="6326075" y="2693775"/>
              <a:ext cx="148525" cy="203675"/>
            </a:xfrm>
            <a:custGeom>
              <a:avLst/>
              <a:gdLst/>
              <a:ahLst/>
              <a:cxnLst/>
              <a:rect l="l" t="t" r="r" b="b"/>
              <a:pathLst>
                <a:path w="5941" h="8147" extrusionOk="0">
                  <a:moveTo>
                    <a:pt x="3706" y="0"/>
                  </a:moveTo>
                  <a:lnTo>
                    <a:pt x="3649" y="29"/>
                  </a:lnTo>
                  <a:lnTo>
                    <a:pt x="3564" y="57"/>
                  </a:lnTo>
                  <a:lnTo>
                    <a:pt x="3536" y="85"/>
                  </a:lnTo>
                  <a:lnTo>
                    <a:pt x="3508" y="170"/>
                  </a:lnTo>
                  <a:lnTo>
                    <a:pt x="3508" y="255"/>
                  </a:lnTo>
                  <a:lnTo>
                    <a:pt x="3593" y="594"/>
                  </a:lnTo>
                  <a:lnTo>
                    <a:pt x="3734" y="934"/>
                  </a:lnTo>
                  <a:lnTo>
                    <a:pt x="3989" y="1613"/>
                  </a:lnTo>
                  <a:lnTo>
                    <a:pt x="4470" y="2942"/>
                  </a:lnTo>
                  <a:lnTo>
                    <a:pt x="5403" y="5403"/>
                  </a:lnTo>
                  <a:lnTo>
                    <a:pt x="4724" y="5601"/>
                  </a:lnTo>
                  <a:lnTo>
                    <a:pt x="4045" y="5827"/>
                  </a:lnTo>
                  <a:lnTo>
                    <a:pt x="3395" y="6110"/>
                  </a:lnTo>
                  <a:lnTo>
                    <a:pt x="2744" y="6365"/>
                  </a:lnTo>
                  <a:lnTo>
                    <a:pt x="2037" y="6704"/>
                  </a:lnTo>
                  <a:lnTo>
                    <a:pt x="1330" y="7072"/>
                  </a:lnTo>
                  <a:lnTo>
                    <a:pt x="679" y="7468"/>
                  </a:lnTo>
                  <a:lnTo>
                    <a:pt x="340" y="7666"/>
                  </a:lnTo>
                  <a:lnTo>
                    <a:pt x="29" y="7892"/>
                  </a:lnTo>
                  <a:lnTo>
                    <a:pt x="0" y="7949"/>
                  </a:lnTo>
                  <a:lnTo>
                    <a:pt x="0" y="7977"/>
                  </a:lnTo>
                  <a:lnTo>
                    <a:pt x="0" y="8090"/>
                  </a:lnTo>
                  <a:lnTo>
                    <a:pt x="85" y="8147"/>
                  </a:lnTo>
                  <a:lnTo>
                    <a:pt x="170" y="8147"/>
                  </a:lnTo>
                  <a:lnTo>
                    <a:pt x="1499" y="7440"/>
                  </a:lnTo>
                  <a:lnTo>
                    <a:pt x="2178" y="7100"/>
                  </a:lnTo>
                  <a:lnTo>
                    <a:pt x="2857" y="6761"/>
                  </a:lnTo>
                  <a:lnTo>
                    <a:pt x="3564" y="6478"/>
                  </a:lnTo>
                  <a:lnTo>
                    <a:pt x="4272" y="6223"/>
                  </a:lnTo>
                  <a:lnTo>
                    <a:pt x="5007" y="5997"/>
                  </a:lnTo>
                  <a:lnTo>
                    <a:pt x="5742" y="5799"/>
                  </a:lnTo>
                  <a:lnTo>
                    <a:pt x="5827" y="5742"/>
                  </a:lnTo>
                  <a:lnTo>
                    <a:pt x="5912" y="5657"/>
                  </a:lnTo>
                  <a:lnTo>
                    <a:pt x="5940" y="5573"/>
                  </a:lnTo>
                  <a:lnTo>
                    <a:pt x="5912" y="5459"/>
                  </a:lnTo>
                  <a:lnTo>
                    <a:pt x="5403" y="4130"/>
                  </a:lnTo>
                  <a:lnTo>
                    <a:pt x="4922" y="2801"/>
                  </a:lnTo>
                  <a:lnTo>
                    <a:pt x="4441" y="1471"/>
                  </a:lnTo>
                  <a:lnTo>
                    <a:pt x="4187" y="792"/>
                  </a:lnTo>
                  <a:lnTo>
                    <a:pt x="4045" y="453"/>
                  </a:lnTo>
                  <a:lnTo>
                    <a:pt x="3904" y="113"/>
                  </a:lnTo>
                  <a:lnTo>
                    <a:pt x="3847" y="57"/>
                  </a:lnTo>
                  <a:lnTo>
                    <a:pt x="3791" y="29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40"/>
            <p:cNvSpPr/>
            <p:nvPr/>
          </p:nvSpPr>
          <p:spPr>
            <a:xfrm>
              <a:off x="6611775" y="1927925"/>
              <a:ext cx="157700" cy="161250"/>
            </a:xfrm>
            <a:custGeom>
              <a:avLst/>
              <a:gdLst/>
              <a:ahLst/>
              <a:cxnLst/>
              <a:rect l="l" t="t" r="r" b="b"/>
              <a:pathLst>
                <a:path w="6308" h="6450" extrusionOk="0">
                  <a:moveTo>
                    <a:pt x="3649" y="0"/>
                  </a:moveTo>
                  <a:lnTo>
                    <a:pt x="3479" y="28"/>
                  </a:lnTo>
                  <a:lnTo>
                    <a:pt x="3310" y="57"/>
                  </a:lnTo>
                  <a:lnTo>
                    <a:pt x="3168" y="142"/>
                  </a:lnTo>
                  <a:lnTo>
                    <a:pt x="3027" y="226"/>
                  </a:lnTo>
                  <a:lnTo>
                    <a:pt x="2885" y="311"/>
                  </a:lnTo>
                  <a:lnTo>
                    <a:pt x="2772" y="453"/>
                  </a:lnTo>
                  <a:lnTo>
                    <a:pt x="2659" y="566"/>
                  </a:lnTo>
                  <a:lnTo>
                    <a:pt x="2602" y="736"/>
                  </a:lnTo>
                  <a:lnTo>
                    <a:pt x="2546" y="877"/>
                  </a:lnTo>
                  <a:lnTo>
                    <a:pt x="2489" y="1047"/>
                  </a:lnTo>
                  <a:lnTo>
                    <a:pt x="2461" y="1216"/>
                  </a:lnTo>
                  <a:lnTo>
                    <a:pt x="2461" y="1386"/>
                  </a:lnTo>
                  <a:lnTo>
                    <a:pt x="2489" y="1556"/>
                  </a:lnTo>
                  <a:lnTo>
                    <a:pt x="2518" y="1697"/>
                  </a:lnTo>
                  <a:lnTo>
                    <a:pt x="2376" y="1443"/>
                  </a:lnTo>
                  <a:lnTo>
                    <a:pt x="2206" y="1188"/>
                  </a:lnTo>
                  <a:lnTo>
                    <a:pt x="2008" y="934"/>
                  </a:lnTo>
                  <a:lnTo>
                    <a:pt x="1782" y="736"/>
                  </a:lnTo>
                  <a:lnTo>
                    <a:pt x="1641" y="622"/>
                  </a:lnTo>
                  <a:lnTo>
                    <a:pt x="1528" y="538"/>
                  </a:lnTo>
                  <a:lnTo>
                    <a:pt x="1358" y="453"/>
                  </a:lnTo>
                  <a:lnTo>
                    <a:pt x="1216" y="396"/>
                  </a:lnTo>
                  <a:lnTo>
                    <a:pt x="1047" y="368"/>
                  </a:lnTo>
                  <a:lnTo>
                    <a:pt x="905" y="368"/>
                  </a:lnTo>
                  <a:lnTo>
                    <a:pt x="735" y="396"/>
                  </a:lnTo>
                  <a:lnTo>
                    <a:pt x="594" y="453"/>
                  </a:lnTo>
                  <a:lnTo>
                    <a:pt x="424" y="566"/>
                  </a:lnTo>
                  <a:lnTo>
                    <a:pt x="283" y="707"/>
                  </a:lnTo>
                  <a:lnTo>
                    <a:pt x="170" y="877"/>
                  </a:lnTo>
                  <a:lnTo>
                    <a:pt x="113" y="1103"/>
                  </a:lnTo>
                  <a:lnTo>
                    <a:pt x="85" y="1301"/>
                  </a:lnTo>
                  <a:lnTo>
                    <a:pt x="113" y="1528"/>
                  </a:lnTo>
                  <a:lnTo>
                    <a:pt x="170" y="1726"/>
                  </a:lnTo>
                  <a:lnTo>
                    <a:pt x="255" y="1924"/>
                  </a:lnTo>
                  <a:lnTo>
                    <a:pt x="396" y="2093"/>
                  </a:lnTo>
                  <a:lnTo>
                    <a:pt x="537" y="2235"/>
                  </a:lnTo>
                  <a:lnTo>
                    <a:pt x="707" y="2348"/>
                  </a:lnTo>
                  <a:lnTo>
                    <a:pt x="905" y="2433"/>
                  </a:lnTo>
                  <a:lnTo>
                    <a:pt x="1103" y="2518"/>
                  </a:lnTo>
                  <a:lnTo>
                    <a:pt x="1330" y="2574"/>
                  </a:lnTo>
                  <a:lnTo>
                    <a:pt x="1528" y="2602"/>
                  </a:lnTo>
                  <a:lnTo>
                    <a:pt x="1754" y="2602"/>
                  </a:lnTo>
                  <a:lnTo>
                    <a:pt x="1386" y="2744"/>
                  </a:lnTo>
                  <a:lnTo>
                    <a:pt x="1047" y="2914"/>
                  </a:lnTo>
                  <a:lnTo>
                    <a:pt x="707" y="3140"/>
                  </a:lnTo>
                  <a:lnTo>
                    <a:pt x="396" y="3366"/>
                  </a:lnTo>
                  <a:lnTo>
                    <a:pt x="283" y="3508"/>
                  </a:lnTo>
                  <a:lnTo>
                    <a:pt x="170" y="3649"/>
                  </a:lnTo>
                  <a:lnTo>
                    <a:pt x="85" y="3819"/>
                  </a:lnTo>
                  <a:lnTo>
                    <a:pt x="28" y="3989"/>
                  </a:lnTo>
                  <a:lnTo>
                    <a:pt x="0" y="4158"/>
                  </a:lnTo>
                  <a:lnTo>
                    <a:pt x="0" y="4328"/>
                  </a:lnTo>
                  <a:lnTo>
                    <a:pt x="28" y="4498"/>
                  </a:lnTo>
                  <a:lnTo>
                    <a:pt x="85" y="4667"/>
                  </a:lnTo>
                  <a:lnTo>
                    <a:pt x="170" y="4837"/>
                  </a:lnTo>
                  <a:lnTo>
                    <a:pt x="311" y="4979"/>
                  </a:lnTo>
                  <a:lnTo>
                    <a:pt x="481" y="5092"/>
                  </a:lnTo>
                  <a:lnTo>
                    <a:pt x="679" y="5148"/>
                  </a:lnTo>
                  <a:lnTo>
                    <a:pt x="877" y="5205"/>
                  </a:lnTo>
                  <a:lnTo>
                    <a:pt x="1301" y="5205"/>
                  </a:lnTo>
                  <a:lnTo>
                    <a:pt x="1499" y="5148"/>
                  </a:lnTo>
                  <a:lnTo>
                    <a:pt x="1924" y="4979"/>
                  </a:lnTo>
                  <a:lnTo>
                    <a:pt x="2348" y="4752"/>
                  </a:lnTo>
                  <a:lnTo>
                    <a:pt x="2744" y="4469"/>
                  </a:lnTo>
                  <a:lnTo>
                    <a:pt x="3055" y="4187"/>
                  </a:lnTo>
                  <a:lnTo>
                    <a:pt x="2998" y="4498"/>
                  </a:lnTo>
                  <a:lnTo>
                    <a:pt x="2970" y="4837"/>
                  </a:lnTo>
                  <a:lnTo>
                    <a:pt x="2998" y="5148"/>
                  </a:lnTo>
                  <a:lnTo>
                    <a:pt x="3083" y="5488"/>
                  </a:lnTo>
                  <a:lnTo>
                    <a:pt x="3140" y="5629"/>
                  </a:lnTo>
                  <a:lnTo>
                    <a:pt x="3225" y="5771"/>
                  </a:lnTo>
                  <a:lnTo>
                    <a:pt x="3310" y="5912"/>
                  </a:lnTo>
                  <a:lnTo>
                    <a:pt x="3394" y="6053"/>
                  </a:lnTo>
                  <a:lnTo>
                    <a:pt x="3536" y="6167"/>
                  </a:lnTo>
                  <a:lnTo>
                    <a:pt x="3649" y="6251"/>
                  </a:lnTo>
                  <a:lnTo>
                    <a:pt x="3790" y="6336"/>
                  </a:lnTo>
                  <a:lnTo>
                    <a:pt x="3960" y="6393"/>
                  </a:lnTo>
                  <a:lnTo>
                    <a:pt x="4102" y="6421"/>
                  </a:lnTo>
                  <a:lnTo>
                    <a:pt x="4271" y="6449"/>
                  </a:lnTo>
                  <a:lnTo>
                    <a:pt x="4441" y="6421"/>
                  </a:lnTo>
                  <a:lnTo>
                    <a:pt x="4611" y="6393"/>
                  </a:lnTo>
                  <a:lnTo>
                    <a:pt x="4752" y="6308"/>
                  </a:lnTo>
                  <a:lnTo>
                    <a:pt x="4894" y="6223"/>
                  </a:lnTo>
                  <a:lnTo>
                    <a:pt x="5007" y="6110"/>
                  </a:lnTo>
                  <a:lnTo>
                    <a:pt x="5092" y="5969"/>
                  </a:lnTo>
                  <a:lnTo>
                    <a:pt x="5148" y="5855"/>
                  </a:lnTo>
                  <a:lnTo>
                    <a:pt x="5176" y="5714"/>
                  </a:lnTo>
                  <a:lnTo>
                    <a:pt x="5205" y="5601"/>
                  </a:lnTo>
                  <a:lnTo>
                    <a:pt x="5205" y="5459"/>
                  </a:lnTo>
                  <a:lnTo>
                    <a:pt x="5176" y="5205"/>
                  </a:lnTo>
                  <a:lnTo>
                    <a:pt x="5063" y="4950"/>
                  </a:lnTo>
                  <a:lnTo>
                    <a:pt x="4922" y="4724"/>
                  </a:lnTo>
                  <a:lnTo>
                    <a:pt x="4780" y="4498"/>
                  </a:lnTo>
                  <a:lnTo>
                    <a:pt x="4413" y="4102"/>
                  </a:lnTo>
                  <a:lnTo>
                    <a:pt x="4413" y="4102"/>
                  </a:lnTo>
                  <a:lnTo>
                    <a:pt x="4582" y="4187"/>
                  </a:lnTo>
                  <a:lnTo>
                    <a:pt x="4752" y="4215"/>
                  </a:lnTo>
                  <a:lnTo>
                    <a:pt x="4922" y="4271"/>
                  </a:lnTo>
                  <a:lnTo>
                    <a:pt x="5092" y="4271"/>
                  </a:lnTo>
                  <a:lnTo>
                    <a:pt x="5261" y="4243"/>
                  </a:lnTo>
                  <a:lnTo>
                    <a:pt x="5431" y="4215"/>
                  </a:lnTo>
                  <a:lnTo>
                    <a:pt x="5601" y="4158"/>
                  </a:lnTo>
                  <a:lnTo>
                    <a:pt x="5770" y="4102"/>
                  </a:lnTo>
                  <a:lnTo>
                    <a:pt x="5912" y="4017"/>
                  </a:lnTo>
                  <a:lnTo>
                    <a:pt x="6025" y="3904"/>
                  </a:lnTo>
                  <a:lnTo>
                    <a:pt x="6138" y="3762"/>
                  </a:lnTo>
                  <a:lnTo>
                    <a:pt x="6223" y="3621"/>
                  </a:lnTo>
                  <a:lnTo>
                    <a:pt x="6280" y="3451"/>
                  </a:lnTo>
                  <a:lnTo>
                    <a:pt x="6308" y="3281"/>
                  </a:lnTo>
                  <a:lnTo>
                    <a:pt x="6308" y="3112"/>
                  </a:lnTo>
                  <a:lnTo>
                    <a:pt x="6280" y="2942"/>
                  </a:lnTo>
                  <a:lnTo>
                    <a:pt x="6223" y="2772"/>
                  </a:lnTo>
                  <a:lnTo>
                    <a:pt x="6166" y="2631"/>
                  </a:lnTo>
                  <a:lnTo>
                    <a:pt x="6053" y="2489"/>
                  </a:lnTo>
                  <a:lnTo>
                    <a:pt x="5940" y="2348"/>
                  </a:lnTo>
                  <a:lnTo>
                    <a:pt x="5827" y="2235"/>
                  </a:lnTo>
                  <a:lnTo>
                    <a:pt x="5686" y="2150"/>
                  </a:lnTo>
                  <a:lnTo>
                    <a:pt x="5516" y="2065"/>
                  </a:lnTo>
                  <a:lnTo>
                    <a:pt x="5374" y="1980"/>
                  </a:lnTo>
                  <a:lnTo>
                    <a:pt x="5035" y="1895"/>
                  </a:lnTo>
                  <a:lnTo>
                    <a:pt x="4696" y="1895"/>
                  </a:lnTo>
                  <a:lnTo>
                    <a:pt x="4356" y="1924"/>
                  </a:lnTo>
                  <a:lnTo>
                    <a:pt x="4215" y="1959"/>
                  </a:lnTo>
                  <a:lnTo>
                    <a:pt x="4215" y="1959"/>
                  </a:lnTo>
                  <a:lnTo>
                    <a:pt x="4300" y="1895"/>
                  </a:lnTo>
                  <a:lnTo>
                    <a:pt x="4441" y="1810"/>
                  </a:lnTo>
                  <a:lnTo>
                    <a:pt x="4526" y="1697"/>
                  </a:lnTo>
                  <a:lnTo>
                    <a:pt x="4611" y="1528"/>
                  </a:lnTo>
                  <a:lnTo>
                    <a:pt x="4667" y="1386"/>
                  </a:lnTo>
                  <a:lnTo>
                    <a:pt x="4696" y="1216"/>
                  </a:lnTo>
                  <a:lnTo>
                    <a:pt x="4724" y="1047"/>
                  </a:lnTo>
                  <a:lnTo>
                    <a:pt x="4724" y="877"/>
                  </a:lnTo>
                  <a:lnTo>
                    <a:pt x="4667" y="707"/>
                  </a:lnTo>
                  <a:lnTo>
                    <a:pt x="4611" y="566"/>
                  </a:lnTo>
                  <a:lnTo>
                    <a:pt x="4526" y="424"/>
                  </a:lnTo>
                  <a:lnTo>
                    <a:pt x="4413" y="283"/>
                  </a:lnTo>
                  <a:lnTo>
                    <a:pt x="4271" y="198"/>
                  </a:lnTo>
                  <a:lnTo>
                    <a:pt x="4130" y="113"/>
                  </a:lnTo>
                  <a:lnTo>
                    <a:pt x="3988" y="57"/>
                  </a:lnTo>
                  <a:lnTo>
                    <a:pt x="3819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40"/>
            <p:cNvSpPr/>
            <p:nvPr/>
          </p:nvSpPr>
          <p:spPr>
            <a:xfrm>
              <a:off x="6661275" y="1968925"/>
              <a:ext cx="58000" cy="59425"/>
            </a:xfrm>
            <a:custGeom>
              <a:avLst/>
              <a:gdLst/>
              <a:ahLst/>
              <a:cxnLst/>
              <a:rect l="l" t="t" r="r" b="b"/>
              <a:pathLst>
                <a:path w="2320" h="2377" extrusionOk="0">
                  <a:moveTo>
                    <a:pt x="1188" y="1"/>
                  </a:moveTo>
                  <a:lnTo>
                    <a:pt x="934" y="57"/>
                  </a:lnTo>
                  <a:lnTo>
                    <a:pt x="679" y="142"/>
                  </a:lnTo>
                  <a:lnTo>
                    <a:pt x="481" y="284"/>
                  </a:lnTo>
                  <a:lnTo>
                    <a:pt x="311" y="453"/>
                  </a:lnTo>
                  <a:lnTo>
                    <a:pt x="142" y="651"/>
                  </a:lnTo>
                  <a:lnTo>
                    <a:pt x="57" y="878"/>
                  </a:lnTo>
                  <a:lnTo>
                    <a:pt x="0" y="1132"/>
                  </a:lnTo>
                  <a:lnTo>
                    <a:pt x="0" y="1387"/>
                  </a:lnTo>
                  <a:lnTo>
                    <a:pt x="28" y="1528"/>
                  </a:lnTo>
                  <a:lnTo>
                    <a:pt x="85" y="1641"/>
                  </a:lnTo>
                  <a:lnTo>
                    <a:pt x="198" y="1839"/>
                  </a:lnTo>
                  <a:lnTo>
                    <a:pt x="340" y="2009"/>
                  </a:lnTo>
                  <a:lnTo>
                    <a:pt x="509" y="2151"/>
                  </a:lnTo>
                  <a:lnTo>
                    <a:pt x="707" y="2264"/>
                  </a:lnTo>
                  <a:lnTo>
                    <a:pt x="934" y="2320"/>
                  </a:lnTo>
                  <a:lnTo>
                    <a:pt x="1132" y="2377"/>
                  </a:lnTo>
                  <a:lnTo>
                    <a:pt x="1358" y="2349"/>
                  </a:lnTo>
                  <a:lnTo>
                    <a:pt x="1584" y="2292"/>
                  </a:lnTo>
                  <a:lnTo>
                    <a:pt x="1726" y="2235"/>
                  </a:lnTo>
                  <a:lnTo>
                    <a:pt x="1867" y="2151"/>
                  </a:lnTo>
                  <a:lnTo>
                    <a:pt x="1980" y="2037"/>
                  </a:lnTo>
                  <a:lnTo>
                    <a:pt x="2065" y="1953"/>
                  </a:lnTo>
                  <a:lnTo>
                    <a:pt x="2150" y="1811"/>
                  </a:lnTo>
                  <a:lnTo>
                    <a:pt x="2235" y="1698"/>
                  </a:lnTo>
                  <a:lnTo>
                    <a:pt x="2263" y="1556"/>
                  </a:lnTo>
                  <a:lnTo>
                    <a:pt x="2291" y="1415"/>
                  </a:lnTo>
                  <a:lnTo>
                    <a:pt x="2320" y="1245"/>
                  </a:lnTo>
                  <a:lnTo>
                    <a:pt x="2320" y="1104"/>
                  </a:lnTo>
                  <a:lnTo>
                    <a:pt x="2291" y="962"/>
                  </a:lnTo>
                  <a:lnTo>
                    <a:pt x="2263" y="821"/>
                  </a:lnTo>
                  <a:lnTo>
                    <a:pt x="2206" y="680"/>
                  </a:lnTo>
                  <a:lnTo>
                    <a:pt x="2122" y="538"/>
                  </a:lnTo>
                  <a:lnTo>
                    <a:pt x="2037" y="397"/>
                  </a:lnTo>
                  <a:lnTo>
                    <a:pt x="1924" y="284"/>
                  </a:lnTo>
                  <a:lnTo>
                    <a:pt x="1810" y="199"/>
                  </a:lnTo>
                  <a:lnTo>
                    <a:pt x="1697" y="114"/>
                  </a:lnTo>
                  <a:lnTo>
                    <a:pt x="1556" y="57"/>
                  </a:lnTo>
                  <a:lnTo>
                    <a:pt x="1443" y="29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40"/>
            <p:cNvSpPr/>
            <p:nvPr/>
          </p:nvSpPr>
          <p:spPr>
            <a:xfrm>
              <a:off x="5954800" y="2373425"/>
              <a:ext cx="117425" cy="121650"/>
            </a:xfrm>
            <a:custGeom>
              <a:avLst/>
              <a:gdLst/>
              <a:ahLst/>
              <a:cxnLst/>
              <a:rect l="l" t="t" r="r" b="b"/>
              <a:pathLst>
                <a:path w="4697" h="4866" extrusionOk="0">
                  <a:moveTo>
                    <a:pt x="1726" y="1"/>
                  </a:moveTo>
                  <a:lnTo>
                    <a:pt x="1613" y="29"/>
                  </a:lnTo>
                  <a:lnTo>
                    <a:pt x="1500" y="57"/>
                  </a:lnTo>
                  <a:lnTo>
                    <a:pt x="1387" y="114"/>
                  </a:lnTo>
                  <a:lnTo>
                    <a:pt x="1302" y="199"/>
                  </a:lnTo>
                  <a:lnTo>
                    <a:pt x="1217" y="368"/>
                  </a:lnTo>
                  <a:lnTo>
                    <a:pt x="1161" y="566"/>
                  </a:lnTo>
                  <a:lnTo>
                    <a:pt x="1132" y="764"/>
                  </a:lnTo>
                  <a:lnTo>
                    <a:pt x="1161" y="934"/>
                  </a:lnTo>
                  <a:lnTo>
                    <a:pt x="1217" y="1132"/>
                  </a:lnTo>
                  <a:lnTo>
                    <a:pt x="1302" y="1302"/>
                  </a:lnTo>
                  <a:lnTo>
                    <a:pt x="1500" y="1641"/>
                  </a:lnTo>
                  <a:lnTo>
                    <a:pt x="1274" y="1500"/>
                  </a:lnTo>
                  <a:lnTo>
                    <a:pt x="1047" y="1415"/>
                  </a:lnTo>
                  <a:lnTo>
                    <a:pt x="793" y="1415"/>
                  </a:lnTo>
                  <a:lnTo>
                    <a:pt x="538" y="1443"/>
                  </a:lnTo>
                  <a:lnTo>
                    <a:pt x="425" y="1471"/>
                  </a:lnTo>
                  <a:lnTo>
                    <a:pt x="312" y="1528"/>
                  </a:lnTo>
                  <a:lnTo>
                    <a:pt x="227" y="1613"/>
                  </a:lnTo>
                  <a:lnTo>
                    <a:pt x="142" y="1698"/>
                  </a:lnTo>
                  <a:lnTo>
                    <a:pt x="86" y="1811"/>
                  </a:lnTo>
                  <a:lnTo>
                    <a:pt x="29" y="1924"/>
                  </a:lnTo>
                  <a:lnTo>
                    <a:pt x="1" y="2065"/>
                  </a:lnTo>
                  <a:lnTo>
                    <a:pt x="1" y="2179"/>
                  </a:lnTo>
                  <a:lnTo>
                    <a:pt x="1" y="2292"/>
                  </a:lnTo>
                  <a:lnTo>
                    <a:pt x="29" y="2433"/>
                  </a:lnTo>
                  <a:lnTo>
                    <a:pt x="142" y="2659"/>
                  </a:lnTo>
                  <a:lnTo>
                    <a:pt x="284" y="2829"/>
                  </a:lnTo>
                  <a:lnTo>
                    <a:pt x="482" y="2999"/>
                  </a:lnTo>
                  <a:lnTo>
                    <a:pt x="708" y="3112"/>
                  </a:lnTo>
                  <a:lnTo>
                    <a:pt x="963" y="3169"/>
                  </a:lnTo>
                  <a:lnTo>
                    <a:pt x="1189" y="3197"/>
                  </a:lnTo>
                  <a:lnTo>
                    <a:pt x="1330" y="3197"/>
                  </a:lnTo>
                  <a:lnTo>
                    <a:pt x="1217" y="3225"/>
                  </a:lnTo>
                  <a:lnTo>
                    <a:pt x="1132" y="3282"/>
                  </a:lnTo>
                  <a:lnTo>
                    <a:pt x="1047" y="3338"/>
                  </a:lnTo>
                  <a:lnTo>
                    <a:pt x="963" y="3451"/>
                  </a:lnTo>
                  <a:lnTo>
                    <a:pt x="878" y="3536"/>
                  </a:lnTo>
                  <a:lnTo>
                    <a:pt x="793" y="3763"/>
                  </a:lnTo>
                  <a:lnTo>
                    <a:pt x="765" y="3904"/>
                  </a:lnTo>
                  <a:lnTo>
                    <a:pt x="765" y="4017"/>
                  </a:lnTo>
                  <a:lnTo>
                    <a:pt x="793" y="4130"/>
                  </a:lnTo>
                  <a:lnTo>
                    <a:pt x="849" y="4243"/>
                  </a:lnTo>
                  <a:lnTo>
                    <a:pt x="906" y="4357"/>
                  </a:lnTo>
                  <a:lnTo>
                    <a:pt x="991" y="4441"/>
                  </a:lnTo>
                  <a:lnTo>
                    <a:pt x="1076" y="4526"/>
                  </a:lnTo>
                  <a:lnTo>
                    <a:pt x="1161" y="4611"/>
                  </a:lnTo>
                  <a:lnTo>
                    <a:pt x="1274" y="4639"/>
                  </a:lnTo>
                  <a:lnTo>
                    <a:pt x="1387" y="4668"/>
                  </a:lnTo>
                  <a:lnTo>
                    <a:pt x="1528" y="4696"/>
                  </a:lnTo>
                  <a:lnTo>
                    <a:pt x="1642" y="4696"/>
                  </a:lnTo>
                  <a:lnTo>
                    <a:pt x="1868" y="4639"/>
                  </a:lnTo>
                  <a:lnTo>
                    <a:pt x="1981" y="4583"/>
                  </a:lnTo>
                  <a:lnTo>
                    <a:pt x="2094" y="4498"/>
                  </a:lnTo>
                  <a:lnTo>
                    <a:pt x="2264" y="4328"/>
                  </a:lnTo>
                  <a:lnTo>
                    <a:pt x="2377" y="4130"/>
                  </a:lnTo>
                  <a:lnTo>
                    <a:pt x="2462" y="3904"/>
                  </a:lnTo>
                  <a:lnTo>
                    <a:pt x="2462" y="3649"/>
                  </a:lnTo>
                  <a:lnTo>
                    <a:pt x="2518" y="3876"/>
                  </a:lnTo>
                  <a:lnTo>
                    <a:pt x="2603" y="4074"/>
                  </a:lnTo>
                  <a:lnTo>
                    <a:pt x="2716" y="4272"/>
                  </a:lnTo>
                  <a:lnTo>
                    <a:pt x="2830" y="4470"/>
                  </a:lnTo>
                  <a:lnTo>
                    <a:pt x="2999" y="4639"/>
                  </a:lnTo>
                  <a:lnTo>
                    <a:pt x="3197" y="4781"/>
                  </a:lnTo>
                  <a:lnTo>
                    <a:pt x="3282" y="4837"/>
                  </a:lnTo>
                  <a:lnTo>
                    <a:pt x="3395" y="4866"/>
                  </a:lnTo>
                  <a:lnTo>
                    <a:pt x="3650" y="4866"/>
                  </a:lnTo>
                  <a:lnTo>
                    <a:pt x="3791" y="4809"/>
                  </a:lnTo>
                  <a:lnTo>
                    <a:pt x="3904" y="4724"/>
                  </a:lnTo>
                  <a:lnTo>
                    <a:pt x="4018" y="4611"/>
                  </a:lnTo>
                  <a:lnTo>
                    <a:pt x="4074" y="4470"/>
                  </a:lnTo>
                  <a:lnTo>
                    <a:pt x="4131" y="4328"/>
                  </a:lnTo>
                  <a:lnTo>
                    <a:pt x="4159" y="4159"/>
                  </a:lnTo>
                  <a:lnTo>
                    <a:pt x="4131" y="4017"/>
                  </a:lnTo>
                  <a:lnTo>
                    <a:pt x="4102" y="3847"/>
                  </a:lnTo>
                  <a:lnTo>
                    <a:pt x="4046" y="3734"/>
                  </a:lnTo>
                  <a:lnTo>
                    <a:pt x="3961" y="3593"/>
                  </a:lnTo>
                  <a:lnTo>
                    <a:pt x="3848" y="3480"/>
                  </a:lnTo>
                  <a:lnTo>
                    <a:pt x="3735" y="3395"/>
                  </a:lnTo>
                  <a:lnTo>
                    <a:pt x="3593" y="3310"/>
                  </a:lnTo>
                  <a:lnTo>
                    <a:pt x="3452" y="3225"/>
                  </a:lnTo>
                  <a:lnTo>
                    <a:pt x="3141" y="3140"/>
                  </a:lnTo>
                  <a:lnTo>
                    <a:pt x="3424" y="3112"/>
                  </a:lnTo>
                  <a:lnTo>
                    <a:pt x="3706" y="3027"/>
                  </a:lnTo>
                  <a:lnTo>
                    <a:pt x="3989" y="2914"/>
                  </a:lnTo>
                  <a:lnTo>
                    <a:pt x="4244" y="2801"/>
                  </a:lnTo>
                  <a:lnTo>
                    <a:pt x="4442" y="2631"/>
                  </a:lnTo>
                  <a:lnTo>
                    <a:pt x="4527" y="2546"/>
                  </a:lnTo>
                  <a:lnTo>
                    <a:pt x="4583" y="2433"/>
                  </a:lnTo>
                  <a:lnTo>
                    <a:pt x="4640" y="2320"/>
                  </a:lnTo>
                  <a:lnTo>
                    <a:pt x="4668" y="2179"/>
                  </a:lnTo>
                  <a:lnTo>
                    <a:pt x="4696" y="2065"/>
                  </a:lnTo>
                  <a:lnTo>
                    <a:pt x="4668" y="1952"/>
                  </a:lnTo>
                  <a:lnTo>
                    <a:pt x="4612" y="1811"/>
                  </a:lnTo>
                  <a:lnTo>
                    <a:pt x="4555" y="1669"/>
                  </a:lnTo>
                  <a:lnTo>
                    <a:pt x="4442" y="1585"/>
                  </a:lnTo>
                  <a:lnTo>
                    <a:pt x="4329" y="1500"/>
                  </a:lnTo>
                  <a:lnTo>
                    <a:pt x="4187" y="1415"/>
                  </a:lnTo>
                  <a:lnTo>
                    <a:pt x="4046" y="1387"/>
                  </a:lnTo>
                  <a:lnTo>
                    <a:pt x="3876" y="1358"/>
                  </a:lnTo>
                  <a:lnTo>
                    <a:pt x="3735" y="1358"/>
                  </a:lnTo>
                  <a:lnTo>
                    <a:pt x="3424" y="1415"/>
                  </a:lnTo>
                  <a:lnTo>
                    <a:pt x="3084" y="1528"/>
                  </a:lnTo>
                  <a:lnTo>
                    <a:pt x="2745" y="1641"/>
                  </a:lnTo>
                  <a:lnTo>
                    <a:pt x="2462" y="1811"/>
                  </a:lnTo>
                  <a:lnTo>
                    <a:pt x="2575" y="1585"/>
                  </a:lnTo>
                  <a:lnTo>
                    <a:pt x="2632" y="1358"/>
                  </a:lnTo>
                  <a:lnTo>
                    <a:pt x="2660" y="1132"/>
                  </a:lnTo>
                  <a:lnTo>
                    <a:pt x="2660" y="877"/>
                  </a:lnTo>
                  <a:lnTo>
                    <a:pt x="2632" y="651"/>
                  </a:lnTo>
                  <a:lnTo>
                    <a:pt x="2518" y="425"/>
                  </a:lnTo>
                  <a:lnTo>
                    <a:pt x="2377" y="227"/>
                  </a:lnTo>
                  <a:lnTo>
                    <a:pt x="2292" y="170"/>
                  </a:lnTo>
                  <a:lnTo>
                    <a:pt x="2207" y="85"/>
                  </a:lnTo>
                  <a:lnTo>
                    <a:pt x="2094" y="29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40"/>
            <p:cNvSpPr/>
            <p:nvPr/>
          </p:nvSpPr>
          <p:spPr>
            <a:xfrm>
              <a:off x="5988750" y="2420800"/>
              <a:ext cx="42450" cy="42450"/>
            </a:xfrm>
            <a:custGeom>
              <a:avLst/>
              <a:gdLst/>
              <a:ahLst/>
              <a:cxnLst/>
              <a:rect l="l" t="t" r="r" b="b"/>
              <a:pathLst>
                <a:path w="1698" h="1698" extrusionOk="0">
                  <a:moveTo>
                    <a:pt x="708" y="1"/>
                  </a:moveTo>
                  <a:lnTo>
                    <a:pt x="510" y="57"/>
                  </a:lnTo>
                  <a:lnTo>
                    <a:pt x="312" y="170"/>
                  </a:lnTo>
                  <a:lnTo>
                    <a:pt x="170" y="340"/>
                  </a:lnTo>
                  <a:lnTo>
                    <a:pt x="57" y="538"/>
                  </a:lnTo>
                  <a:lnTo>
                    <a:pt x="1" y="736"/>
                  </a:lnTo>
                  <a:lnTo>
                    <a:pt x="1" y="962"/>
                  </a:lnTo>
                  <a:lnTo>
                    <a:pt x="57" y="1160"/>
                  </a:lnTo>
                  <a:lnTo>
                    <a:pt x="170" y="1387"/>
                  </a:lnTo>
                  <a:lnTo>
                    <a:pt x="312" y="1528"/>
                  </a:lnTo>
                  <a:lnTo>
                    <a:pt x="453" y="1641"/>
                  </a:lnTo>
                  <a:lnTo>
                    <a:pt x="651" y="1698"/>
                  </a:lnTo>
                  <a:lnTo>
                    <a:pt x="849" y="1698"/>
                  </a:lnTo>
                  <a:lnTo>
                    <a:pt x="1019" y="1670"/>
                  </a:lnTo>
                  <a:lnTo>
                    <a:pt x="1189" y="1613"/>
                  </a:lnTo>
                  <a:lnTo>
                    <a:pt x="1330" y="1528"/>
                  </a:lnTo>
                  <a:lnTo>
                    <a:pt x="1472" y="1387"/>
                  </a:lnTo>
                  <a:lnTo>
                    <a:pt x="1585" y="1245"/>
                  </a:lnTo>
                  <a:lnTo>
                    <a:pt x="1670" y="1076"/>
                  </a:lnTo>
                  <a:lnTo>
                    <a:pt x="1698" y="906"/>
                  </a:lnTo>
                  <a:lnTo>
                    <a:pt x="1698" y="708"/>
                  </a:lnTo>
                  <a:lnTo>
                    <a:pt x="1641" y="538"/>
                  </a:lnTo>
                  <a:lnTo>
                    <a:pt x="1556" y="397"/>
                  </a:lnTo>
                  <a:lnTo>
                    <a:pt x="1472" y="284"/>
                  </a:lnTo>
                  <a:lnTo>
                    <a:pt x="1330" y="170"/>
                  </a:lnTo>
                  <a:lnTo>
                    <a:pt x="1189" y="86"/>
                  </a:lnTo>
                  <a:lnTo>
                    <a:pt x="1047" y="29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40"/>
            <p:cNvSpPr/>
            <p:nvPr/>
          </p:nvSpPr>
          <p:spPr>
            <a:xfrm>
              <a:off x="6149975" y="1900325"/>
              <a:ext cx="116000" cy="115300"/>
            </a:xfrm>
            <a:custGeom>
              <a:avLst/>
              <a:gdLst/>
              <a:ahLst/>
              <a:cxnLst/>
              <a:rect l="l" t="t" r="r" b="b"/>
              <a:pathLst>
                <a:path w="4640" h="4612" extrusionOk="0">
                  <a:moveTo>
                    <a:pt x="3367" y="1"/>
                  </a:moveTo>
                  <a:lnTo>
                    <a:pt x="3226" y="58"/>
                  </a:lnTo>
                  <a:lnTo>
                    <a:pt x="3084" y="142"/>
                  </a:lnTo>
                  <a:lnTo>
                    <a:pt x="2971" y="256"/>
                  </a:lnTo>
                  <a:lnTo>
                    <a:pt x="2858" y="369"/>
                  </a:lnTo>
                  <a:lnTo>
                    <a:pt x="2801" y="510"/>
                  </a:lnTo>
                  <a:lnTo>
                    <a:pt x="2716" y="652"/>
                  </a:lnTo>
                  <a:lnTo>
                    <a:pt x="2688" y="793"/>
                  </a:lnTo>
                  <a:lnTo>
                    <a:pt x="2660" y="963"/>
                  </a:lnTo>
                  <a:lnTo>
                    <a:pt x="2660" y="1274"/>
                  </a:lnTo>
                  <a:lnTo>
                    <a:pt x="2547" y="1019"/>
                  </a:lnTo>
                  <a:lnTo>
                    <a:pt x="2377" y="765"/>
                  </a:lnTo>
                  <a:lnTo>
                    <a:pt x="2207" y="510"/>
                  </a:lnTo>
                  <a:lnTo>
                    <a:pt x="2038" y="312"/>
                  </a:lnTo>
                  <a:lnTo>
                    <a:pt x="1811" y="171"/>
                  </a:lnTo>
                  <a:lnTo>
                    <a:pt x="1698" y="114"/>
                  </a:lnTo>
                  <a:lnTo>
                    <a:pt x="1557" y="86"/>
                  </a:lnTo>
                  <a:lnTo>
                    <a:pt x="1444" y="58"/>
                  </a:lnTo>
                  <a:lnTo>
                    <a:pt x="1302" y="86"/>
                  </a:lnTo>
                  <a:lnTo>
                    <a:pt x="1189" y="86"/>
                  </a:lnTo>
                  <a:lnTo>
                    <a:pt x="1076" y="142"/>
                  </a:lnTo>
                  <a:lnTo>
                    <a:pt x="963" y="227"/>
                  </a:lnTo>
                  <a:lnTo>
                    <a:pt x="850" y="340"/>
                  </a:lnTo>
                  <a:lnTo>
                    <a:pt x="793" y="482"/>
                  </a:lnTo>
                  <a:lnTo>
                    <a:pt x="736" y="623"/>
                  </a:lnTo>
                  <a:lnTo>
                    <a:pt x="736" y="765"/>
                  </a:lnTo>
                  <a:lnTo>
                    <a:pt x="736" y="906"/>
                  </a:lnTo>
                  <a:lnTo>
                    <a:pt x="736" y="1076"/>
                  </a:lnTo>
                  <a:lnTo>
                    <a:pt x="793" y="1217"/>
                  </a:lnTo>
                  <a:lnTo>
                    <a:pt x="934" y="1500"/>
                  </a:lnTo>
                  <a:lnTo>
                    <a:pt x="1132" y="1811"/>
                  </a:lnTo>
                  <a:lnTo>
                    <a:pt x="1359" y="2066"/>
                  </a:lnTo>
                  <a:lnTo>
                    <a:pt x="1585" y="2292"/>
                  </a:lnTo>
                  <a:lnTo>
                    <a:pt x="1330" y="2264"/>
                  </a:lnTo>
                  <a:lnTo>
                    <a:pt x="1104" y="2264"/>
                  </a:lnTo>
                  <a:lnTo>
                    <a:pt x="878" y="2292"/>
                  </a:lnTo>
                  <a:lnTo>
                    <a:pt x="623" y="2377"/>
                  </a:lnTo>
                  <a:lnTo>
                    <a:pt x="425" y="2490"/>
                  </a:lnTo>
                  <a:lnTo>
                    <a:pt x="227" y="2632"/>
                  </a:lnTo>
                  <a:lnTo>
                    <a:pt x="86" y="2830"/>
                  </a:lnTo>
                  <a:lnTo>
                    <a:pt x="58" y="2943"/>
                  </a:lnTo>
                  <a:lnTo>
                    <a:pt x="1" y="3056"/>
                  </a:lnTo>
                  <a:lnTo>
                    <a:pt x="1" y="3169"/>
                  </a:lnTo>
                  <a:lnTo>
                    <a:pt x="1" y="3282"/>
                  </a:lnTo>
                  <a:lnTo>
                    <a:pt x="29" y="3424"/>
                  </a:lnTo>
                  <a:lnTo>
                    <a:pt x="58" y="3537"/>
                  </a:lnTo>
                  <a:lnTo>
                    <a:pt x="114" y="3622"/>
                  </a:lnTo>
                  <a:lnTo>
                    <a:pt x="199" y="3735"/>
                  </a:lnTo>
                  <a:lnTo>
                    <a:pt x="284" y="3820"/>
                  </a:lnTo>
                  <a:lnTo>
                    <a:pt x="369" y="3876"/>
                  </a:lnTo>
                  <a:lnTo>
                    <a:pt x="567" y="3933"/>
                  </a:lnTo>
                  <a:lnTo>
                    <a:pt x="765" y="3933"/>
                  </a:lnTo>
                  <a:lnTo>
                    <a:pt x="934" y="3876"/>
                  </a:lnTo>
                  <a:lnTo>
                    <a:pt x="1132" y="3791"/>
                  </a:lnTo>
                  <a:lnTo>
                    <a:pt x="1302" y="3678"/>
                  </a:lnTo>
                  <a:lnTo>
                    <a:pt x="1444" y="3565"/>
                  </a:lnTo>
                  <a:lnTo>
                    <a:pt x="1698" y="3254"/>
                  </a:lnTo>
                  <a:lnTo>
                    <a:pt x="1642" y="3508"/>
                  </a:lnTo>
                  <a:lnTo>
                    <a:pt x="1613" y="3763"/>
                  </a:lnTo>
                  <a:lnTo>
                    <a:pt x="1670" y="4018"/>
                  </a:lnTo>
                  <a:lnTo>
                    <a:pt x="1783" y="4244"/>
                  </a:lnTo>
                  <a:lnTo>
                    <a:pt x="1840" y="4357"/>
                  </a:lnTo>
                  <a:lnTo>
                    <a:pt x="1924" y="4442"/>
                  </a:lnTo>
                  <a:lnTo>
                    <a:pt x="2038" y="4499"/>
                  </a:lnTo>
                  <a:lnTo>
                    <a:pt x="2151" y="4555"/>
                  </a:lnTo>
                  <a:lnTo>
                    <a:pt x="2264" y="4583"/>
                  </a:lnTo>
                  <a:lnTo>
                    <a:pt x="2405" y="4612"/>
                  </a:lnTo>
                  <a:lnTo>
                    <a:pt x="2518" y="4612"/>
                  </a:lnTo>
                  <a:lnTo>
                    <a:pt x="2632" y="4583"/>
                  </a:lnTo>
                  <a:lnTo>
                    <a:pt x="2773" y="4527"/>
                  </a:lnTo>
                  <a:lnTo>
                    <a:pt x="2858" y="4470"/>
                  </a:lnTo>
                  <a:lnTo>
                    <a:pt x="3056" y="4300"/>
                  </a:lnTo>
                  <a:lnTo>
                    <a:pt x="3197" y="4102"/>
                  </a:lnTo>
                  <a:lnTo>
                    <a:pt x="3282" y="3848"/>
                  </a:lnTo>
                  <a:lnTo>
                    <a:pt x="3339" y="3622"/>
                  </a:lnTo>
                  <a:lnTo>
                    <a:pt x="3339" y="3367"/>
                  </a:lnTo>
                  <a:lnTo>
                    <a:pt x="3282" y="3112"/>
                  </a:lnTo>
                  <a:lnTo>
                    <a:pt x="3271" y="3067"/>
                  </a:lnTo>
                  <a:lnTo>
                    <a:pt x="3282" y="3084"/>
                  </a:lnTo>
                  <a:lnTo>
                    <a:pt x="3367" y="3169"/>
                  </a:lnTo>
                  <a:lnTo>
                    <a:pt x="3452" y="3226"/>
                  </a:lnTo>
                  <a:lnTo>
                    <a:pt x="3565" y="3282"/>
                  </a:lnTo>
                  <a:lnTo>
                    <a:pt x="3706" y="3310"/>
                  </a:lnTo>
                  <a:lnTo>
                    <a:pt x="3933" y="3339"/>
                  </a:lnTo>
                  <a:lnTo>
                    <a:pt x="4074" y="3339"/>
                  </a:lnTo>
                  <a:lnTo>
                    <a:pt x="4187" y="3282"/>
                  </a:lnTo>
                  <a:lnTo>
                    <a:pt x="4272" y="3226"/>
                  </a:lnTo>
                  <a:lnTo>
                    <a:pt x="4385" y="3169"/>
                  </a:lnTo>
                  <a:lnTo>
                    <a:pt x="4470" y="3084"/>
                  </a:lnTo>
                  <a:lnTo>
                    <a:pt x="4527" y="2971"/>
                  </a:lnTo>
                  <a:lnTo>
                    <a:pt x="4583" y="2858"/>
                  </a:lnTo>
                  <a:lnTo>
                    <a:pt x="4640" y="2745"/>
                  </a:lnTo>
                  <a:lnTo>
                    <a:pt x="4640" y="2632"/>
                  </a:lnTo>
                  <a:lnTo>
                    <a:pt x="4640" y="2518"/>
                  </a:lnTo>
                  <a:lnTo>
                    <a:pt x="4612" y="2377"/>
                  </a:lnTo>
                  <a:lnTo>
                    <a:pt x="4583" y="2264"/>
                  </a:lnTo>
                  <a:lnTo>
                    <a:pt x="4442" y="2066"/>
                  </a:lnTo>
                  <a:lnTo>
                    <a:pt x="4385" y="1981"/>
                  </a:lnTo>
                  <a:lnTo>
                    <a:pt x="4272" y="1896"/>
                  </a:lnTo>
                  <a:lnTo>
                    <a:pt x="4074" y="1783"/>
                  </a:lnTo>
                  <a:lnTo>
                    <a:pt x="3820" y="1726"/>
                  </a:lnTo>
                  <a:lnTo>
                    <a:pt x="3593" y="1726"/>
                  </a:lnTo>
                  <a:lnTo>
                    <a:pt x="3339" y="1783"/>
                  </a:lnTo>
                  <a:lnTo>
                    <a:pt x="3537" y="1670"/>
                  </a:lnTo>
                  <a:lnTo>
                    <a:pt x="3706" y="1528"/>
                  </a:lnTo>
                  <a:lnTo>
                    <a:pt x="3876" y="1359"/>
                  </a:lnTo>
                  <a:lnTo>
                    <a:pt x="4018" y="1189"/>
                  </a:lnTo>
                  <a:lnTo>
                    <a:pt x="4159" y="991"/>
                  </a:lnTo>
                  <a:lnTo>
                    <a:pt x="4216" y="765"/>
                  </a:lnTo>
                  <a:lnTo>
                    <a:pt x="4244" y="652"/>
                  </a:lnTo>
                  <a:lnTo>
                    <a:pt x="4244" y="538"/>
                  </a:lnTo>
                  <a:lnTo>
                    <a:pt x="4216" y="425"/>
                  </a:lnTo>
                  <a:lnTo>
                    <a:pt x="4159" y="312"/>
                  </a:lnTo>
                  <a:lnTo>
                    <a:pt x="4074" y="199"/>
                  </a:lnTo>
                  <a:lnTo>
                    <a:pt x="3961" y="86"/>
                  </a:lnTo>
                  <a:lnTo>
                    <a:pt x="3820" y="29"/>
                  </a:lnTo>
                  <a:lnTo>
                    <a:pt x="3678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40"/>
            <p:cNvSpPr/>
            <p:nvPr/>
          </p:nvSpPr>
          <p:spPr>
            <a:xfrm>
              <a:off x="6192425" y="1936400"/>
              <a:ext cx="43150" cy="41750"/>
            </a:xfrm>
            <a:custGeom>
              <a:avLst/>
              <a:gdLst/>
              <a:ahLst/>
              <a:cxnLst/>
              <a:rect l="l" t="t" r="r" b="b"/>
              <a:pathLst>
                <a:path w="1726" h="1670" extrusionOk="0">
                  <a:moveTo>
                    <a:pt x="651" y="1"/>
                  </a:moveTo>
                  <a:lnTo>
                    <a:pt x="481" y="85"/>
                  </a:lnTo>
                  <a:lnTo>
                    <a:pt x="340" y="170"/>
                  </a:lnTo>
                  <a:lnTo>
                    <a:pt x="226" y="283"/>
                  </a:lnTo>
                  <a:lnTo>
                    <a:pt x="142" y="425"/>
                  </a:lnTo>
                  <a:lnTo>
                    <a:pt x="57" y="566"/>
                  </a:lnTo>
                  <a:lnTo>
                    <a:pt x="28" y="736"/>
                  </a:lnTo>
                  <a:lnTo>
                    <a:pt x="0" y="877"/>
                  </a:lnTo>
                  <a:lnTo>
                    <a:pt x="28" y="1047"/>
                  </a:lnTo>
                  <a:lnTo>
                    <a:pt x="85" y="1217"/>
                  </a:lnTo>
                  <a:lnTo>
                    <a:pt x="198" y="1415"/>
                  </a:lnTo>
                  <a:lnTo>
                    <a:pt x="368" y="1556"/>
                  </a:lnTo>
                  <a:lnTo>
                    <a:pt x="566" y="1641"/>
                  </a:lnTo>
                  <a:lnTo>
                    <a:pt x="764" y="1669"/>
                  </a:lnTo>
                  <a:lnTo>
                    <a:pt x="990" y="1669"/>
                  </a:lnTo>
                  <a:lnTo>
                    <a:pt x="1188" y="1613"/>
                  </a:lnTo>
                  <a:lnTo>
                    <a:pt x="1386" y="1500"/>
                  </a:lnTo>
                  <a:lnTo>
                    <a:pt x="1556" y="1358"/>
                  </a:lnTo>
                  <a:lnTo>
                    <a:pt x="1669" y="1160"/>
                  </a:lnTo>
                  <a:lnTo>
                    <a:pt x="1726" y="991"/>
                  </a:lnTo>
                  <a:lnTo>
                    <a:pt x="1726" y="793"/>
                  </a:lnTo>
                  <a:lnTo>
                    <a:pt x="1669" y="595"/>
                  </a:lnTo>
                  <a:lnTo>
                    <a:pt x="1612" y="453"/>
                  </a:lnTo>
                  <a:lnTo>
                    <a:pt x="1499" y="312"/>
                  </a:lnTo>
                  <a:lnTo>
                    <a:pt x="1358" y="170"/>
                  </a:lnTo>
                  <a:lnTo>
                    <a:pt x="1188" y="85"/>
                  </a:lnTo>
                  <a:lnTo>
                    <a:pt x="1018" y="29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40"/>
            <p:cNvSpPr/>
            <p:nvPr/>
          </p:nvSpPr>
          <p:spPr>
            <a:xfrm>
              <a:off x="6479525" y="2224225"/>
              <a:ext cx="159125" cy="158425"/>
            </a:xfrm>
            <a:custGeom>
              <a:avLst/>
              <a:gdLst/>
              <a:ahLst/>
              <a:cxnLst/>
              <a:rect l="l" t="t" r="r" b="b"/>
              <a:pathLst>
                <a:path w="6365" h="6337" extrusionOk="0">
                  <a:moveTo>
                    <a:pt x="4837" y="0"/>
                  </a:moveTo>
                  <a:lnTo>
                    <a:pt x="4611" y="28"/>
                  </a:lnTo>
                  <a:lnTo>
                    <a:pt x="4413" y="85"/>
                  </a:lnTo>
                  <a:lnTo>
                    <a:pt x="4215" y="198"/>
                  </a:lnTo>
                  <a:lnTo>
                    <a:pt x="4074" y="340"/>
                  </a:lnTo>
                  <a:lnTo>
                    <a:pt x="3932" y="509"/>
                  </a:lnTo>
                  <a:lnTo>
                    <a:pt x="3847" y="707"/>
                  </a:lnTo>
                  <a:lnTo>
                    <a:pt x="3763" y="905"/>
                  </a:lnTo>
                  <a:lnTo>
                    <a:pt x="3706" y="1103"/>
                  </a:lnTo>
                  <a:lnTo>
                    <a:pt x="3649" y="1301"/>
                  </a:lnTo>
                  <a:lnTo>
                    <a:pt x="3649" y="1528"/>
                  </a:lnTo>
                  <a:lnTo>
                    <a:pt x="3649" y="1754"/>
                  </a:lnTo>
                  <a:lnTo>
                    <a:pt x="3508" y="1414"/>
                  </a:lnTo>
                  <a:lnTo>
                    <a:pt x="3282" y="1047"/>
                  </a:lnTo>
                  <a:lnTo>
                    <a:pt x="3055" y="736"/>
                  </a:lnTo>
                  <a:lnTo>
                    <a:pt x="2773" y="453"/>
                  </a:lnTo>
                  <a:lnTo>
                    <a:pt x="2631" y="340"/>
                  </a:lnTo>
                  <a:lnTo>
                    <a:pt x="2490" y="255"/>
                  </a:lnTo>
                  <a:lnTo>
                    <a:pt x="2320" y="170"/>
                  </a:lnTo>
                  <a:lnTo>
                    <a:pt x="2150" y="142"/>
                  </a:lnTo>
                  <a:lnTo>
                    <a:pt x="1981" y="113"/>
                  </a:lnTo>
                  <a:lnTo>
                    <a:pt x="1811" y="113"/>
                  </a:lnTo>
                  <a:lnTo>
                    <a:pt x="1641" y="142"/>
                  </a:lnTo>
                  <a:lnTo>
                    <a:pt x="1471" y="226"/>
                  </a:lnTo>
                  <a:lnTo>
                    <a:pt x="1302" y="340"/>
                  </a:lnTo>
                  <a:lnTo>
                    <a:pt x="1188" y="481"/>
                  </a:lnTo>
                  <a:lnTo>
                    <a:pt x="1104" y="651"/>
                  </a:lnTo>
                  <a:lnTo>
                    <a:pt x="1019" y="849"/>
                  </a:lnTo>
                  <a:lnTo>
                    <a:pt x="990" y="1047"/>
                  </a:lnTo>
                  <a:lnTo>
                    <a:pt x="990" y="1273"/>
                  </a:lnTo>
                  <a:lnTo>
                    <a:pt x="1019" y="1471"/>
                  </a:lnTo>
                  <a:lnTo>
                    <a:pt x="1104" y="1669"/>
                  </a:lnTo>
                  <a:lnTo>
                    <a:pt x="1273" y="2065"/>
                  </a:lnTo>
                  <a:lnTo>
                    <a:pt x="1556" y="2489"/>
                  </a:lnTo>
                  <a:lnTo>
                    <a:pt x="1867" y="2857"/>
                  </a:lnTo>
                  <a:lnTo>
                    <a:pt x="2179" y="3168"/>
                  </a:lnTo>
                  <a:lnTo>
                    <a:pt x="2179" y="3168"/>
                  </a:lnTo>
                  <a:lnTo>
                    <a:pt x="1839" y="3140"/>
                  </a:lnTo>
                  <a:lnTo>
                    <a:pt x="1528" y="3140"/>
                  </a:lnTo>
                  <a:lnTo>
                    <a:pt x="1188" y="3168"/>
                  </a:lnTo>
                  <a:lnTo>
                    <a:pt x="877" y="3281"/>
                  </a:lnTo>
                  <a:lnTo>
                    <a:pt x="736" y="3338"/>
                  </a:lnTo>
                  <a:lnTo>
                    <a:pt x="594" y="3423"/>
                  </a:lnTo>
                  <a:lnTo>
                    <a:pt x="453" y="3536"/>
                  </a:lnTo>
                  <a:lnTo>
                    <a:pt x="340" y="3649"/>
                  </a:lnTo>
                  <a:lnTo>
                    <a:pt x="227" y="3762"/>
                  </a:lnTo>
                  <a:lnTo>
                    <a:pt x="142" y="3904"/>
                  </a:lnTo>
                  <a:lnTo>
                    <a:pt x="57" y="4045"/>
                  </a:lnTo>
                  <a:lnTo>
                    <a:pt x="29" y="4215"/>
                  </a:lnTo>
                  <a:lnTo>
                    <a:pt x="0" y="4384"/>
                  </a:lnTo>
                  <a:lnTo>
                    <a:pt x="0" y="4526"/>
                  </a:lnTo>
                  <a:lnTo>
                    <a:pt x="29" y="4696"/>
                  </a:lnTo>
                  <a:lnTo>
                    <a:pt x="85" y="4865"/>
                  </a:lnTo>
                  <a:lnTo>
                    <a:pt x="170" y="5007"/>
                  </a:lnTo>
                  <a:lnTo>
                    <a:pt x="255" y="5120"/>
                  </a:lnTo>
                  <a:lnTo>
                    <a:pt x="368" y="5233"/>
                  </a:lnTo>
                  <a:lnTo>
                    <a:pt x="510" y="5318"/>
                  </a:lnTo>
                  <a:lnTo>
                    <a:pt x="651" y="5375"/>
                  </a:lnTo>
                  <a:lnTo>
                    <a:pt x="764" y="5403"/>
                  </a:lnTo>
                  <a:lnTo>
                    <a:pt x="1047" y="5403"/>
                  </a:lnTo>
                  <a:lnTo>
                    <a:pt x="1302" y="5318"/>
                  </a:lnTo>
                  <a:lnTo>
                    <a:pt x="1556" y="5205"/>
                  </a:lnTo>
                  <a:lnTo>
                    <a:pt x="1783" y="5063"/>
                  </a:lnTo>
                  <a:lnTo>
                    <a:pt x="1981" y="4894"/>
                  </a:lnTo>
                  <a:lnTo>
                    <a:pt x="2348" y="4498"/>
                  </a:lnTo>
                  <a:lnTo>
                    <a:pt x="2292" y="4667"/>
                  </a:lnTo>
                  <a:lnTo>
                    <a:pt x="2235" y="4837"/>
                  </a:lnTo>
                  <a:lnTo>
                    <a:pt x="2235" y="5007"/>
                  </a:lnTo>
                  <a:lnTo>
                    <a:pt x="2235" y="5177"/>
                  </a:lnTo>
                  <a:lnTo>
                    <a:pt x="2263" y="5346"/>
                  </a:lnTo>
                  <a:lnTo>
                    <a:pt x="2292" y="5516"/>
                  </a:lnTo>
                  <a:lnTo>
                    <a:pt x="2348" y="5686"/>
                  </a:lnTo>
                  <a:lnTo>
                    <a:pt x="2433" y="5855"/>
                  </a:lnTo>
                  <a:lnTo>
                    <a:pt x="2546" y="5997"/>
                  </a:lnTo>
                  <a:lnTo>
                    <a:pt x="2659" y="6110"/>
                  </a:lnTo>
                  <a:lnTo>
                    <a:pt x="2801" y="6195"/>
                  </a:lnTo>
                  <a:lnTo>
                    <a:pt x="2971" y="6280"/>
                  </a:lnTo>
                  <a:lnTo>
                    <a:pt x="3112" y="6308"/>
                  </a:lnTo>
                  <a:lnTo>
                    <a:pt x="3282" y="6336"/>
                  </a:lnTo>
                  <a:lnTo>
                    <a:pt x="3480" y="6336"/>
                  </a:lnTo>
                  <a:lnTo>
                    <a:pt x="3649" y="6280"/>
                  </a:lnTo>
                  <a:lnTo>
                    <a:pt x="3791" y="6223"/>
                  </a:lnTo>
                  <a:lnTo>
                    <a:pt x="3932" y="6138"/>
                  </a:lnTo>
                  <a:lnTo>
                    <a:pt x="4074" y="6025"/>
                  </a:lnTo>
                  <a:lnTo>
                    <a:pt x="4187" y="5912"/>
                  </a:lnTo>
                  <a:lnTo>
                    <a:pt x="4300" y="5771"/>
                  </a:lnTo>
                  <a:lnTo>
                    <a:pt x="4385" y="5629"/>
                  </a:lnTo>
                  <a:lnTo>
                    <a:pt x="4470" y="5488"/>
                  </a:lnTo>
                  <a:lnTo>
                    <a:pt x="4526" y="5318"/>
                  </a:lnTo>
                  <a:lnTo>
                    <a:pt x="4583" y="4979"/>
                  </a:lnTo>
                  <a:lnTo>
                    <a:pt x="4583" y="4639"/>
                  </a:lnTo>
                  <a:lnTo>
                    <a:pt x="4526" y="4300"/>
                  </a:lnTo>
                  <a:lnTo>
                    <a:pt x="4492" y="4198"/>
                  </a:lnTo>
                  <a:lnTo>
                    <a:pt x="4526" y="4243"/>
                  </a:lnTo>
                  <a:lnTo>
                    <a:pt x="4639" y="4356"/>
                  </a:lnTo>
                  <a:lnTo>
                    <a:pt x="4753" y="4441"/>
                  </a:lnTo>
                  <a:lnTo>
                    <a:pt x="4922" y="4526"/>
                  </a:lnTo>
                  <a:lnTo>
                    <a:pt x="5064" y="4554"/>
                  </a:lnTo>
                  <a:lnTo>
                    <a:pt x="5233" y="4582"/>
                  </a:lnTo>
                  <a:lnTo>
                    <a:pt x="5431" y="4611"/>
                  </a:lnTo>
                  <a:lnTo>
                    <a:pt x="5573" y="4582"/>
                  </a:lnTo>
                  <a:lnTo>
                    <a:pt x="5743" y="4526"/>
                  </a:lnTo>
                  <a:lnTo>
                    <a:pt x="5884" y="4441"/>
                  </a:lnTo>
                  <a:lnTo>
                    <a:pt x="6025" y="4356"/>
                  </a:lnTo>
                  <a:lnTo>
                    <a:pt x="6139" y="4243"/>
                  </a:lnTo>
                  <a:lnTo>
                    <a:pt x="6223" y="4102"/>
                  </a:lnTo>
                  <a:lnTo>
                    <a:pt x="6308" y="3932"/>
                  </a:lnTo>
                  <a:lnTo>
                    <a:pt x="6365" y="3790"/>
                  </a:lnTo>
                  <a:lnTo>
                    <a:pt x="6365" y="3621"/>
                  </a:lnTo>
                  <a:lnTo>
                    <a:pt x="6365" y="3451"/>
                  </a:lnTo>
                  <a:lnTo>
                    <a:pt x="6337" y="3281"/>
                  </a:lnTo>
                  <a:lnTo>
                    <a:pt x="6280" y="3140"/>
                  </a:lnTo>
                  <a:lnTo>
                    <a:pt x="6223" y="2970"/>
                  </a:lnTo>
                  <a:lnTo>
                    <a:pt x="6110" y="2829"/>
                  </a:lnTo>
                  <a:lnTo>
                    <a:pt x="5997" y="2716"/>
                  </a:lnTo>
                  <a:lnTo>
                    <a:pt x="5884" y="2602"/>
                  </a:lnTo>
                  <a:lnTo>
                    <a:pt x="5743" y="2518"/>
                  </a:lnTo>
                  <a:lnTo>
                    <a:pt x="5573" y="2461"/>
                  </a:lnTo>
                  <a:lnTo>
                    <a:pt x="5431" y="2404"/>
                  </a:lnTo>
                  <a:lnTo>
                    <a:pt x="5262" y="2376"/>
                  </a:lnTo>
                  <a:lnTo>
                    <a:pt x="4922" y="2376"/>
                  </a:lnTo>
                  <a:lnTo>
                    <a:pt x="4753" y="2404"/>
                  </a:lnTo>
                  <a:lnTo>
                    <a:pt x="4611" y="2461"/>
                  </a:lnTo>
                  <a:lnTo>
                    <a:pt x="4611" y="2461"/>
                  </a:lnTo>
                  <a:lnTo>
                    <a:pt x="4866" y="2291"/>
                  </a:lnTo>
                  <a:lnTo>
                    <a:pt x="5092" y="2093"/>
                  </a:lnTo>
                  <a:lnTo>
                    <a:pt x="5318" y="1867"/>
                  </a:lnTo>
                  <a:lnTo>
                    <a:pt x="5516" y="1641"/>
                  </a:lnTo>
                  <a:lnTo>
                    <a:pt x="5629" y="1499"/>
                  </a:lnTo>
                  <a:lnTo>
                    <a:pt x="5714" y="1358"/>
                  </a:lnTo>
                  <a:lnTo>
                    <a:pt x="5771" y="1216"/>
                  </a:lnTo>
                  <a:lnTo>
                    <a:pt x="5799" y="1047"/>
                  </a:lnTo>
                  <a:lnTo>
                    <a:pt x="5827" y="905"/>
                  </a:lnTo>
                  <a:lnTo>
                    <a:pt x="5827" y="736"/>
                  </a:lnTo>
                  <a:lnTo>
                    <a:pt x="5771" y="566"/>
                  </a:lnTo>
                  <a:lnTo>
                    <a:pt x="5714" y="424"/>
                  </a:lnTo>
                  <a:lnTo>
                    <a:pt x="5601" y="255"/>
                  </a:lnTo>
                  <a:lnTo>
                    <a:pt x="5431" y="142"/>
                  </a:lnTo>
                  <a:lnTo>
                    <a:pt x="5262" y="57"/>
                  </a:lnTo>
                  <a:lnTo>
                    <a:pt x="5035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40"/>
            <p:cNvSpPr/>
            <p:nvPr/>
          </p:nvSpPr>
          <p:spPr>
            <a:xfrm>
              <a:off x="6538225" y="2273725"/>
              <a:ext cx="59425" cy="58000"/>
            </a:xfrm>
            <a:custGeom>
              <a:avLst/>
              <a:gdLst/>
              <a:ahLst/>
              <a:cxnLst/>
              <a:rect l="l" t="t" r="r" b="b"/>
              <a:pathLst>
                <a:path w="2377" h="2320" extrusionOk="0">
                  <a:moveTo>
                    <a:pt x="1160" y="0"/>
                  </a:moveTo>
                  <a:lnTo>
                    <a:pt x="905" y="28"/>
                  </a:lnTo>
                  <a:lnTo>
                    <a:pt x="764" y="57"/>
                  </a:lnTo>
                  <a:lnTo>
                    <a:pt x="623" y="113"/>
                  </a:lnTo>
                  <a:lnTo>
                    <a:pt x="453" y="255"/>
                  </a:lnTo>
                  <a:lnTo>
                    <a:pt x="283" y="396"/>
                  </a:lnTo>
                  <a:lnTo>
                    <a:pt x="170" y="594"/>
                  </a:lnTo>
                  <a:lnTo>
                    <a:pt x="85" y="792"/>
                  </a:lnTo>
                  <a:lnTo>
                    <a:pt x="29" y="1018"/>
                  </a:lnTo>
                  <a:lnTo>
                    <a:pt x="0" y="1245"/>
                  </a:lnTo>
                  <a:lnTo>
                    <a:pt x="29" y="1443"/>
                  </a:lnTo>
                  <a:lnTo>
                    <a:pt x="85" y="1669"/>
                  </a:lnTo>
                  <a:lnTo>
                    <a:pt x="170" y="1810"/>
                  </a:lnTo>
                  <a:lnTo>
                    <a:pt x="255" y="1924"/>
                  </a:lnTo>
                  <a:lnTo>
                    <a:pt x="368" y="2037"/>
                  </a:lnTo>
                  <a:lnTo>
                    <a:pt x="481" y="2122"/>
                  </a:lnTo>
                  <a:lnTo>
                    <a:pt x="623" y="2206"/>
                  </a:lnTo>
                  <a:lnTo>
                    <a:pt x="764" y="2263"/>
                  </a:lnTo>
                  <a:lnTo>
                    <a:pt x="905" y="2291"/>
                  </a:lnTo>
                  <a:lnTo>
                    <a:pt x="1047" y="2320"/>
                  </a:lnTo>
                  <a:lnTo>
                    <a:pt x="1330" y="2320"/>
                  </a:lnTo>
                  <a:lnTo>
                    <a:pt x="1471" y="2291"/>
                  </a:lnTo>
                  <a:lnTo>
                    <a:pt x="1641" y="2235"/>
                  </a:lnTo>
                  <a:lnTo>
                    <a:pt x="1754" y="2178"/>
                  </a:lnTo>
                  <a:lnTo>
                    <a:pt x="1895" y="2093"/>
                  </a:lnTo>
                  <a:lnTo>
                    <a:pt x="2009" y="1980"/>
                  </a:lnTo>
                  <a:lnTo>
                    <a:pt x="2122" y="1867"/>
                  </a:lnTo>
                  <a:lnTo>
                    <a:pt x="2207" y="1754"/>
                  </a:lnTo>
                  <a:lnTo>
                    <a:pt x="2291" y="1612"/>
                  </a:lnTo>
                  <a:lnTo>
                    <a:pt x="2320" y="1499"/>
                  </a:lnTo>
                  <a:lnTo>
                    <a:pt x="2348" y="1358"/>
                  </a:lnTo>
                  <a:lnTo>
                    <a:pt x="2376" y="1216"/>
                  </a:lnTo>
                  <a:lnTo>
                    <a:pt x="2348" y="1103"/>
                  </a:lnTo>
                  <a:lnTo>
                    <a:pt x="2291" y="849"/>
                  </a:lnTo>
                  <a:lnTo>
                    <a:pt x="2178" y="622"/>
                  </a:lnTo>
                  <a:lnTo>
                    <a:pt x="2037" y="424"/>
                  </a:lnTo>
                  <a:lnTo>
                    <a:pt x="1839" y="255"/>
                  </a:lnTo>
                  <a:lnTo>
                    <a:pt x="1641" y="113"/>
                  </a:lnTo>
                  <a:lnTo>
                    <a:pt x="1415" y="28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40"/>
            <p:cNvSpPr/>
            <p:nvPr/>
          </p:nvSpPr>
          <p:spPr>
            <a:xfrm>
              <a:off x="6998575" y="1826075"/>
              <a:ext cx="74275" cy="87025"/>
            </a:xfrm>
            <a:custGeom>
              <a:avLst/>
              <a:gdLst/>
              <a:ahLst/>
              <a:cxnLst/>
              <a:rect l="l" t="t" r="r" b="b"/>
              <a:pathLst>
                <a:path w="2971" h="3481" extrusionOk="0">
                  <a:moveTo>
                    <a:pt x="1528" y="1"/>
                  </a:moveTo>
                  <a:lnTo>
                    <a:pt x="1387" y="29"/>
                  </a:lnTo>
                  <a:lnTo>
                    <a:pt x="1274" y="114"/>
                  </a:lnTo>
                  <a:lnTo>
                    <a:pt x="1189" y="199"/>
                  </a:lnTo>
                  <a:lnTo>
                    <a:pt x="1132" y="312"/>
                  </a:lnTo>
                  <a:lnTo>
                    <a:pt x="1104" y="453"/>
                  </a:lnTo>
                  <a:lnTo>
                    <a:pt x="1076" y="567"/>
                  </a:lnTo>
                  <a:lnTo>
                    <a:pt x="1076" y="708"/>
                  </a:lnTo>
                  <a:lnTo>
                    <a:pt x="1104" y="963"/>
                  </a:lnTo>
                  <a:lnTo>
                    <a:pt x="1019" y="821"/>
                  </a:lnTo>
                  <a:lnTo>
                    <a:pt x="906" y="708"/>
                  </a:lnTo>
                  <a:lnTo>
                    <a:pt x="764" y="623"/>
                  </a:lnTo>
                  <a:lnTo>
                    <a:pt x="595" y="567"/>
                  </a:lnTo>
                  <a:lnTo>
                    <a:pt x="425" y="567"/>
                  </a:lnTo>
                  <a:lnTo>
                    <a:pt x="255" y="651"/>
                  </a:lnTo>
                  <a:lnTo>
                    <a:pt x="142" y="736"/>
                  </a:lnTo>
                  <a:lnTo>
                    <a:pt x="57" y="878"/>
                  </a:lnTo>
                  <a:lnTo>
                    <a:pt x="1" y="1048"/>
                  </a:lnTo>
                  <a:lnTo>
                    <a:pt x="29" y="1217"/>
                  </a:lnTo>
                  <a:lnTo>
                    <a:pt x="57" y="1359"/>
                  </a:lnTo>
                  <a:lnTo>
                    <a:pt x="142" y="1500"/>
                  </a:lnTo>
                  <a:lnTo>
                    <a:pt x="255" y="1642"/>
                  </a:lnTo>
                  <a:lnTo>
                    <a:pt x="368" y="1726"/>
                  </a:lnTo>
                  <a:lnTo>
                    <a:pt x="510" y="1811"/>
                  </a:lnTo>
                  <a:lnTo>
                    <a:pt x="566" y="1840"/>
                  </a:lnTo>
                  <a:lnTo>
                    <a:pt x="538" y="1840"/>
                  </a:lnTo>
                  <a:lnTo>
                    <a:pt x="368" y="1868"/>
                  </a:lnTo>
                  <a:lnTo>
                    <a:pt x="227" y="1953"/>
                  </a:lnTo>
                  <a:lnTo>
                    <a:pt x="114" y="2066"/>
                  </a:lnTo>
                  <a:lnTo>
                    <a:pt x="57" y="2207"/>
                  </a:lnTo>
                  <a:lnTo>
                    <a:pt x="29" y="2349"/>
                  </a:lnTo>
                  <a:lnTo>
                    <a:pt x="57" y="2518"/>
                  </a:lnTo>
                  <a:lnTo>
                    <a:pt x="142" y="2660"/>
                  </a:lnTo>
                  <a:lnTo>
                    <a:pt x="255" y="2773"/>
                  </a:lnTo>
                  <a:lnTo>
                    <a:pt x="397" y="2830"/>
                  </a:lnTo>
                  <a:lnTo>
                    <a:pt x="538" y="2858"/>
                  </a:lnTo>
                  <a:lnTo>
                    <a:pt x="708" y="2830"/>
                  </a:lnTo>
                  <a:lnTo>
                    <a:pt x="849" y="2773"/>
                  </a:lnTo>
                  <a:lnTo>
                    <a:pt x="991" y="2688"/>
                  </a:lnTo>
                  <a:lnTo>
                    <a:pt x="1104" y="2575"/>
                  </a:lnTo>
                  <a:lnTo>
                    <a:pt x="1160" y="2434"/>
                  </a:lnTo>
                  <a:lnTo>
                    <a:pt x="1132" y="2575"/>
                  </a:lnTo>
                  <a:lnTo>
                    <a:pt x="1132" y="2716"/>
                  </a:lnTo>
                  <a:lnTo>
                    <a:pt x="1189" y="3028"/>
                  </a:lnTo>
                  <a:lnTo>
                    <a:pt x="1217" y="3169"/>
                  </a:lnTo>
                  <a:lnTo>
                    <a:pt x="1302" y="3310"/>
                  </a:lnTo>
                  <a:lnTo>
                    <a:pt x="1415" y="3395"/>
                  </a:lnTo>
                  <a:lnTo>
                    <a:pt x="1557" y="3452"/>
                  </a:lnTo>
                  <a:lnTo>
                    <a:pt x="1670" y="3480"/>
                  </a:lnTo>
                  <a:lnTo>
                    <a:pt x="1755" y="3452"/>
                  </a:lnTo>
                  <a:lnTo>
                    <a:pt x="1839" y="3395"/>
                  </a:lnTo>
                  <a:lnTo>
                    <a:pt x="1924" y="3339"/>
                  </a:lnTo>
                  <a:lnTo>
                    <a:pt x="2009" y="3254"/>
                  </a:lnTo>
                  <a:lnTo>
                    <a:pt x="2037" y="3169"/>
                  </a:lnTo>
                  <a:lnTo>
                    <a:pt x="2094" y="3084"/>
                  </a:lnTo>
                  <a:lnTo>
                    <a:pt x="2094" y="2971"/>
                  </a:lnTo>
                  <a:lnTo>
                    <a:pt x="2094" y="2773"/>
                  </a:lnTo>
                  <a:lnTo>
                    <a:pt x="2009" y="2603"/>
                  </a:lnTo>
                  <a:lnTo>
                    <a:pt x="1868" y="2434"/>
                  </a:lnTo>
                  <a:lnTo>
                    <a:pt x="1726" y="2292"/>
                  </a:lnTo>
                  <a:lnTo>
                    <a:pt x="1896" y="2349"/>
                  </a:lnTo>
                  <a:lnTo>
                    <a:pt x="2094" y="2377"/>
                  </a:lnTo>
                  <a:lnTo>
                    <a:pt x="2462" y="2377"/>
                  </a:lnTo>
                  <a:lnTo>
                    <a:pt x="2631" y="2320"/>
                  </a:lnTo>
                  <a:lnTo>
                    <a:pt x="2773" y="2236"/>
                  </a:lnTo>
                  <a:lnTo>
                    <a:pt x="2886" y="2122"/>
                  </a:lnTo>
                  <a:lnTo>
                    <a:pt x="2914" y="2038"/>
                  </a:lnTo>
                  <a:lnTo>
                    <a:pt x="2943" y="1981"/>
                  </a:lnTo>
                  <a:lnTo>
                    <a:pt x="2971" y="1868"/>
                  </a:lnTo>
                  <a:lnTo>
                    <a:pt x="2943" y="1783"/>
                  </a:lnTo>
                  <a:lnTo>
                    <a:pt x="2914" y="1698"/>
                  </a:lnTo>
                  <a:lnTo>
                    <a:pt x="2858" y="1613"/>
                  </a:lnTo>
                  <a:lnTo>
                    <a:pt x="2716" y="1472"/>
                  </a:lnTo>
                  <a:lnTo>
                    <a:pt x="2547" y="1387"/>
                  </a:lnTo>
                  <a:lnTo>
                    <a:pt x="2320" y="1330"/>
                  </a:lnTo>
                  <a:lnTo>
                    <a:pt x="2094" y="1302"/>
                  </a:lnTo>
                  <a:lnTo>
                    <a:pt x="1641" y="1302"/>
                  </a:lnTo>
                  <a:lnTo>
                    <a:pt x="1755" y="1189"/>
                  </a:lnTo>
                  <a:lnTo>
                    <a:pt x="1868" y="1076"/>
                  </a:lnTo>
                  <a:lnTo>
                    <a:pt x="1953" y="934"/>
                  </a:lnTo>
                  <a:lnTo>
                    <a:pt x="2009" y="793"/>
                  </a:lnTo>
                  <a:lnTo>
                    <a:pt x="2037" y="651"/>
                  </a:lnTo>
                  <a:lnTo>
                    <a:pt x="2037" y="482"/>
                  </a:lnTo>
                  <a:lnTo>
                    <a:pt x="2009" y="340"/>
                  </a:lnTo>
                  <a:lnTo>
                    <a:pt x="1924" y="199"/>
                  </a:lnTo>
                  <a:lnTo>
                    <a:pt x="1811" y="86"/>
                  </a:lnTo>
                  <a:lnTo>
                    <a:pt x="1670" y="29"/>
                  </a:lnTo>
                  <a:lnTo>
                    <a:pt x="1528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40"/>
            <p:cNvSpPr/>
            <p:nvPr/>
          </p:nvSpPr>
          <p:spPr>
            <a:xfrm>
              <a:off x="7015550" y="1857200"/>
              <a:ext cx="28325" cy="27600"/>
            </a:xfrm>
            <a:custGeom>
              <a:avLst/>
              <a:gdLst/>
              <a:ahLst/>
              <a:cxnLst/>
              <a:rect l="l" t="t" r="r" b="b"/>
              <a:pathLst>
                <a:path w="1133" h="1104" extrusionOk="0">
                  <a:moveTo>
                    <a:pt x="566" y="1"/>
                  </a:moveTo>
                  <a:lnTo>
                    <a:pt x="425" y="29"/>
                  </a:lnTo>
                  <a:lnTo>
                    <a:pt x="283" y="85"/>
                  </a:lnTo>
                  <a:lnTo>
                    <a:pt x="170" y="170"/>
                  </a:lnTo>
                  <a:lnTo>
                    <a:pt x="85" y="283"/>
                  </a:lnTo>
                  <a:lnTo>
                    <a:pt x="29" y="397"/>
                  </a:lnTo>
                  <a:lnTo>
                    <a:pt x="1" y="538"/>
                  </a:lnTo>
                  <a:lnTo>
                    <a:pt x="1" y="708"/>
                  </a:lnTo>
                  <a:lnTo>
                    <a:pt x="57" y="821"/>
                  </a:lnTo>
                  <a:lnTo>
                    <a:pt x="114" y="934"/>
                  </a:lnTo>
                  <a:lnTo>
                    <a:pt x="227" y="1019"/>
                  </a:lnTo>
                  <a:lnTo>
                    <a:pt x="340" y="1075"/>
                  </a:lnTo>
                  <a:lnTo>
                    <a:pt x="453" y="1104"/>
                  </a:lnTo>
                  <a:lnTo>
                    <a:pt x="679" y="1104"/>
                  </a:lnTo>
                  <a:lnTo>
                    <a:pt x="793" y="1047"/>
                  </a:lnTo>
                  <a:lnTo>
                    <a:pt x="906" y="991"/>
                  </a:lnTo>
                  <a:lnTo>
                    <a:pt x="991" y="906"/>
                  </a:lnTo>
                  <a:lnTo>
                    <a:pt x="1076" y="821"/>
                  </a:lnTo>
                  <a:lnTo>
                    <a:pt x="1104" y="679"/>
                  </a:lnTo>
                  <a:lnTo>
                    <a:pt x="1132" y="595"/>
                  </a:lnTo>
                  <a:lnTo>
                    <a:pt x="1104" y="481"/>
                  </a:lnTo>
                  <a:lnTo>
                    <a:pt x="1076" y="368"/>
                  </a:lnTo>
                  <a:lnTo>
                    <a:pt x="1047" y="283"/>
                  </a:lnTo>
                  <a:lnTo>
                    <a:pt x="991" y="199"/>
                  </a:lnTo>
                  <a:lnTo>
                    <a:pt x="906" y="114"/>
                  </a:lnTo>
                  <a:lnTo>
                    <a:pt x="821" y="57"/>
                  </a:lnTo>
                  <a:lnTo>
                    <a:pt x="708" y="2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40"/>
            <p:cNvSpPr/>
            <p:nvPr/>
          </p:nvSpPr>
          <p:spPr>
            <a:xfrm>
              <a:off x="7093350" y="2239775"/>
              <a:ext cx="106800" cy="106100"/>
            </a:xfrm>
            <a:custGeom>
              <a:avLst/>
              <a:gdLst/>
              <a:ahLst/>
              <a:cxnLst/>
              <a:rect l="l" t="t" r="r" b="b"/>
              <a:pathLst>
                <a:path w="4272" h="4244" extrusionOk="0">
                  <a:moveTo>
                    <a:pt x="3225" y="0"/>
                  </a:moveTo>
                  <a:lnTo>
                    <a:pt x="3083" y="29"/>
                  </a:lnTo>
                  <a:lnTo>
                    <a:pt x="2942" y="57"/>
                  </a:lnTo>
                  <a:lnTo>
                    <a:pt x="2829" y="142"/>
                  </a:lnTo>
                  <a:lnTo>
                    <a:pt x="2716" y="227"/>
                  </a:lnTo>
                  <a:lnTo>
                    <a:pt x="2631" y="340"/>
                  </a:lnTo>
                  <a:lnTo>
                    <a:pt x="2574" y="481"/>
                  </a:lnTo>
                  <a:lnTo>
                    <a:pt x="2518" y="594"/>
                  </a:lnTo>
                  <a:lnTo>
                    <a:pt x="2461" y="877"/>
                  </a:lnTo>
                  <a:lnTo>
                    <a:pt x="2433" y="1160"/>
                  </a:lnTo>
                  <a:lnTo>
                    <a:pt x="2348" y="934"/>
                  </a:lnTo>
                  <a:lnTo>
                    <a:pt x="2206" y="708"/>
                  </a:lnTo>
                  <a:lnTo>
                    <a:pt x="2037" y="481"/>
                  </a:lnTo>
                  <a:lnTo>
                    <a:pt x="1867" y="312"/>
                  </a:lnTo>
                  <a:lnTo>
                    <a:pt x="1669" y="170"/>
                  </a:lnTo>
                  <a:lnTo>
                    <a:pt x="1443" y="85"/>
                  </a:lnTo>
                  <a:lnTo>
                    <a:pt x="1216" y="85"/>
                  </a:lnTo>
                  <a:lnTo>
                    <a:pt x="1103" y="114"/>
                  </a:lnTo>
                  <a:lnTo>
                    <a:pt x="990" y="142"/>
                  </a:lnTo>
                  <a:lnTo>
                    <a:pt x="877" y="227"/>
                  </a:lnTo>
                  <a:lnTo>
                    <a:pt x="792" y="340"/>
                  </a:lnTo>
                  <a:lnTo>
                    <a:pt x="736" y="453"/>
                  </a:lnTo>
                  <a:lnTo>
                    <a:pt x="707" y="566"/>
                  </a:lnTo>
                  <a:lnTo>
                    <a:pt x="679" y="708"/>
                  </a:lnTo>
                  <a:lnTo>
                    <a:pt x="679" y="849"/>
                  </a:lnTo>
                  <a:lnTo>
                    <a:pt x="707" y="990"/>
                  </a:lnTo>
                  <a:lnTo>
                    <a:pt x="736" y="1132"/>
                  </a:lnTo>
                  <a:lnTo>
                    <a:pt x="877" y="1386"/>
                  </a:lnTo>
                  <a:lnTo>
                    <a:pt x="1047" y="1669"/>
                  </a:lnTo>
                  <a:lnTo>
                    <a:pt x="1245" y="1896"/>
                  </a:lnTo>
                  <a:lnTo>
                    <a:pt x="1471" y="2122"/>
                  </a:lnTo>
                  <a:lnTo>
                    <a:pt x="1245" y="2094"/>
                  </a:lnTo>
                  <a:lnTo>
                    <a:pt x="1018" y="2094"/>
                  </a:lnTo>
                  <a:lnTo>
                    <a:pt x="792" y="2122"/>
                  </a:lnTo>
                  <a:lnTo>
                    <a:pt x="594" y="2178"/>
                  </a:lnTo>
                  <a:lnTo>
                    <a:pt x="396" y="2292"/>
                  </a:lnTo>
                  <a:lnTo>
                    <a:pt x="226" y="2433"/>
                  </a:lnTo>
                  <a:lnTo>
                    <a:pt x="113" y="2603"/>
                  </a:lnTo>
                  <a:lnTo>
                    <a:pt x="28" y="2801"/>
                  </a:lnTo>
                  <a:lnTo>
                    <a:pt x="0" y="2914"/>
                  </a:lnTo>
                  <a:lnTo>
                    <a:pt x="0" y="3027"/>
                  </a:lnTo>
                  <a:lnTo>
                    <a:pt x="57" y="3253"/>
                  </a:lnTo>
                  <a:lnTo>
                    <a:pt x="113" y="3338"/>
                  </a:lnTo>
                  <a:lnTo>
                    <a:pt x="170" y="3423"/>
                  </a:lnTo>
                  <a:lnTo>
                    <a:pt x="255" y="3508"/>
                  </a:lnTo>
                  <a:lnTo>
                    <a:pt x="368" y="3564"/>
                  </a:lnTo>
                  <a:lnTo>
                    <a:pt x="538" y="3593"/>
                  </a:lnTo>
                  <a:lnTo>
                    <a:pt x="707" y="3593"/>
                  </a:lnTo>
                  <a:lnTo>
                    <a:pt x="877" y="3564"/>
                  </a:lnTo>
                  <a:lnTo>
                    <a:pt x="1047" y="3480"/>
                  </a:lnTo>
                  <a:lnTo>
                    <a:pt x="1188" y="3395"/>
                  </a:lnTo>
                  <a:lnTo>
                    <a:pt x="1330" y="3253"/>
                  </a:lnTo>
                  <a:lnTo>
                    <a:pt x="1584" y="2999"/>
                  </a:lnTo>
                  <a:lnTo>
                    <a:pt x="1499" y="3225"/>
                  </a:lnTo>
                  <a:lnTo>
                    <a:pt x="1499" y="3451"/>
                  </a:lnTo>
                  <a:lnTo>
                    <a:pt x="1528" y="3678"/>
                  </a:lnTo>
                  <a:lnTo>
                    <a:pt x="1641" y="3904"/>
                  </a:lnTo>
                  <a:lnTo>
                    <a:pt x="1697" y="3989"/>
                  </a:lnTo>
                  <a:lnTo>
                    <a:pt x="1782" y="4074"/>
                  </a:lnTo>
                  <a:lnTo>
                    <a:pt x="1867" y="4130"/>
                  </a:lnTo>
                  <a:lnTo>
                    <a:pt x="1980" y="4187"/>
                  </a:lnTo>
                  <a:lnTo>
                    <a:pt x="2093" y="4215"/>
                  </a:lnTo>
                  <a:lnTo>
                    <a:pt x="2206" y="4243"/>
                  </a:lnTo>
                  <a:lnTo>
                    <a:pt x="2320" y="4215"/>
                  </a:lnTo>
                  <a:lnTo>
                    <a:pt x="2433" y="4187"/>
                  </a:lnTo>
                  <a:lnTo>
                    <a:pt x="2631" y="4102"/>
                  </a:lnTo>
                  <a:lnTo>
                    <a:pt x="2800" y="3960"/>
                  </a:lnTo>
                  <a:lnTo>
                    <a:pt x="2942" y="3762"/>
                  </a:lnTo>
                  <a:lnTo>
                    <a:pt x="3027" y="3536"/>
                  </a:lnTo>
                  <a:lnTo>
                    <a:pt x="3055" y="3310"/>
                  </a:lnTo>
                  <a:lnTo>
                    <a:pt x="3055" y="3084"/>
                  </a:lnTo>
                  <a:lnTo>
                    <a:pt x="3027" y="2857"/>
                  </a:lnTo>
                  <a:lnTo>
                    <a:pt x="2993" y="2778"/>
                  </a:lnTo>
                  <a:lnTo>
                    <a:pt x="3027" y="2829"/>
                  </a:lnTo>
                  <a:lnTo>
                    <a:pt x="3083" y="2914"/>
                  </a:lnTo>
                  <a:lnTo>
                    <a:pt x="3197" y="2970"/>
                  </a:lnTo>
                  <a:lnTo>
                    <a:pt x="3395" y="3055"/>
                  </a:lnTo>
                  <a:lnTo>
                    <a:pt x="3621" y="3084"/>
                  </a:lnTo>
                  <a:lnTo>
                    <a:pt x="3734" y="3055"/>
                  </a:lnTo>
                  <a:lnTo>
                    <a:pt x="3847" y="3027"/>
                  </a:lnTo>
                  <a:lnTo>
                    <a:pt x="3932" y="2970"/>
                  </a:lnTo>
                  <a:lnTo>
                    <a:pt x="4017" y="2914"/>
                  </a:lnTo>
                  <a:lnTo>
                    <a:pt x="4102" y="2829"/>
                  </a:lnTo>
                  <a:lnTo>
                    <a:pt x="4158" y="2744"/>
                  </a:lnTo>
                  <a:lnTo>
                    <a:pt x="4215" y="2631"/>
                  </a:lnTo>
                  <a:lnTo>
                    <a:pt x="4243" y="2518"/>
                  </a:lnTo>
                  <a:lnTo>
                    <a:pt x="4271" y="2433"/>
                  </a:lnTo>
                  <a:lnTo>
                    <a:pt x="4271" y="2320"/>
                  </a:lnTo>
                  <a:lnTo>
                    <a:pt x="4215" y="2094"/>
                  </a:lnTo>
                  <a:lnTo>
                    <a:pt x="4102" y="1896"/>
                  </a:lnTo>
                  <a:lnTo>
                    <a:pt x="3932" y="1754"/>
                  </a:lnTo>
                  <a:lnTo>
                    <a:pt x="3734" y="1641"/>
                  </a:lnTo>
                  <a:lnTo>
                    <a:pt x="3508" y="1584"/>
                  </a:lnTo>
                  <a:lnTo>
                    <a:pt x="3281" y="1584"/>
                  </a:lnTo>
                  <a:lnTo>
                    <a:pt x="3083" y="1641"/>
                  </a:lnTo>
                  <a:lnTo>
                    <a:pt x="3253" y="1528"/>
                  </a:lnTo>
                  <a:lnTo>
                    <a:pt x="3423" y="1415"/>
                  </a:lnTo>
                  <a:lnTo>
                    <a:pt x="3564" y="1273"/>
                  </a:lnTo>
                  <a:lnTo>
                    <a:pt x="3706" y="1104"/>
                  </a:lnTo>
                  <a:lnTo>
                    <a:pt x="3819" y="906"/>
                  </a:lnTo>
                  <a:lnTo>
                    <a:pt x="3875" y="708"/>
                  </a:lnTo>
                  <a:lnTo>
                    <a:pt x="3875" y="510"/>
                  </a:lnTo>
                  <a:lnTo>
                    <a:pt x="3875" y="396"/>
                  </a:lnTo>
                  <a:lnTo>
                    <a:pt x="3819" y="283"/>
                  </a:lnTo>
                  <a:lnTo>
                    <a:pt x="3734" y="170"/>
                  </a:lnTo>
                  <a:lnTo>
                    <a:pt x="3621" y="85"/>
                  </a:lnTo>
                  <a:lnTo>
                    <a:pt x="3508" y="2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40"/>
            <p:cNvSpPr/>
            <p:nvPr/>
          </p:nvSpPr>
          <p:spPr>
            <a:xfrm>
              <a:off x="7132950" y="2273000"/>
              <a:ext cx="38900" cy="38925"/>
            </a:xfrm>
            <a:custGeom>
              <a:avLst/>
              <a:gdLst/>
              <a:ahLst/>
              <a:cxnLst/>
              <a:rect l="l" t="t" r="r" b="b"/>
              <a:pathLst>
                <a:path w="1556" h="1557" extrusionOk="0">
                  <a:moveTo>
                    <a:pt x="764" y="1"/>
                  </a:moveTo>
                  <a:lnTo>
                    <a:pt x="594" y="29"/>
                  </a:lnTo>
                  <a:lnTo>
                    <a:pt x="424" y="86"/>
                  </a:lnTo>
                  <a:lnTo>
                    <a:pt x="283" y="171"/>
                  </a:lnTo>
                  <a:lnTo>
                    <a:pt x="198" y="255"/>
                  </a:lnTo>
                  <a:lnTo>
                    <a:pt x="113" y="397"/>
                  </a:lnTo>
                  <a:lnTo>
                    <a:pt x="28" y="538"/>
                  </a:lnTo>
                  <a:lnTo>
                    <a:pt x="0" y="680"/>
                  </a:lnTo>
                  <a:lnTo>
                    <a:pt x="0" y="821"/>
                  </a:lnTo>
                  <a:lnTo>
                    <a:pt x="0" y="963"/>
                  </a:lnTo>
                  <a:lnTo>
                    <a:pt x="57" y="1104"/>
                  </a:lnTo>
                  <a:lnTo>
                    <a:pt x="170" y="1302"/>
                  </a:lnTo>
                  <a:lnTo>
                    <a:pt x="311" y="1415"/>
                  </a:lnTo>
                  <a:lnTo>
                    <a:pt x="481" y="1500"/>
                  </a:lnTo>
                  <a:lnTo>
                    <a:pt x="679" y="1557"/>
                  </a:lnTo>
                  <a:lnTo>
                    <a:pt x="877" y="1528"/>
                  </a:lnTo>
                  <a:lnTo>
                    <a:pt x="1075" y="1500"/>
                  </a:lnTo>
                  <a:lnTo>
                    <a:pt x="1245" y="1387"/>
                  </a:lnTo>
                  <a:lnTo>
                    <a:pt x="1414" y="1245"/>
                  </a:lnTo>
                  <a:lnTo>
                    <a:pt x="1499" y="1076"/>
                  </a:lnTo>
                  <a:lnTo>
                    <a:pt x="1556" y="906"/>
                  </a:lnTo>
                  <a:lnTo>
                    <a:pt x="1556" y="736"/>
                  </a:lnTo>
                  <a:lnTo>
                    <a:pt x="1528" y="567"/>
                  </a:lnTo>
                  <a:lnTo>
                    <a:pt x="1443" y="425"/>
                  </a:lnTo>
                  <a:lnTo>
                    <a:pt x="1358" y="284"/>
                  </a:lnTo>
                  <a:lnTo>
                    <a:pt x="1216" y="171"/>
                  </a:lnTo>
                  <a:lnTo>
                    <a:pt x="1075" y="86"/>
                  </a:lnTo>
                  <a:lnTo>
                    <a:pt x="934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40"/>
            <p:cNvSpPr/>
            <p:nvPr/>
          </p:nvSpPr>
          <p:spPr>
            <a:xfrm>
              <a:off x="6483050" y="1584225"/>
              <a:ext cx="158450" cy="159850"/>
            </a:xfrm>
            <a:custGeom>
              <a:avLst/>
              <a:gdLst/>
              <a:ahLst/>
              <a:cxnLst/>
              <a:rect l="l" t="t" r="r" b="b"/>
              <a:pathLst>
                <a:path w="6338" h="6394" extrusionOk="0">
                  <a:moveTo>
                    <a:pt x="1811" y="1"/>
                  </a:moveTo>
                  <a:lnTo>
                    <a:pt x="1642" y="29"/>
                  </a:lnTo>
                  <a:lnTo>
                    <a:pt x="1500" y="86"/>
                  </a:lnTo>
                  <a:lnTo>
                    <a:pt x="1330" y="171"/>
                  </a:lnTo>
                  <a:lnTo>
                    <a:pt x="1217" y="284"/>
                  </a:lnTo>
                  <a:lnTo>
                    <a:pt x="1104" y="397"/>
                  </a:lnTo>
                  <a:lnTo>
                    <a:pt x="1019" y="538"/>
                  </a:lnTo>
                  <a:lnTo>
                    <a:pt x="991" y="652"/>
                  </a:lnTo>
                  <a:lnTo>
                    <a:pt x="963" y="793"/>
                  </a:lnTo>
                  <a:lnTo>
                    <a:pt x="934" y="906"/>
                  </a:lnTo>
                  <a:lnTo>
                    <a:pt x="963" y="1048"/>
                  </a:lnTo>
                  <a:lnTo>
                    <a:pt x="1019" y="1302"/>
                  </a:lnTo>
                  <a:lnTo>
                    <a:pt x="1132" y="1557"/>
                  </a:lnTo>
                  <a:lnTo>
                    <a:pt x="1274" y="1783"/>
                  </a:lnTo>
                  <a:lnTo>
                    <a:pt x="1444" y="1981"/>
                  </a:lnTo>
                  <a:lnTo>
                    <a:pt x="1840" y="2349"/>
                  </a:lnTo>
                  <a:lnTo>
                    <a:pt x="1670" y="2292"/>
                  </a:lnTo>
                  <a:lnTo>
                    <a:pt x="1500" y="2264"/>
                  </a:lnTo>
                  <a:lnTo>
                    <a:pt x="1330" y="2236"/>
                  </a:lnTo>
                  <a:lnTo>
                    <a:pt x="1161" y="2236"/>
                  </a:lnTo>
                  <a:lnTo>
                    <a:pt x="991" y="2264"/>
                  </a:lnTo>
                  <a:lnTo>
                    <a:pt x="821" y="2320"/>
                  </a:lnTo>
                  <a:lnTo>
                    <a:pt x="651" y="2377"/>
                  </a:lnTo>
                  <a:lnTo>
                    <a:pt x="482" y="2462"/>
                  </a:lnTo>
                  <a:lnTo>
                    <a:pt x="340" y="2547"/>
                  </a:lnTo>
                  <a:lnTo>
                    <a:pt x="227" y="2660"/>
                  </a:lnTo>
                  <a:lnTo>
                    <a:pt x="142" y="2801"/>
                  </a:lnTo>
                  <a:lnTo>
                    <a:pt x="57" y="2971"/>
                  </a:lnTo>
                  <a:lnTo>
                    <a:pt x="29" y="3141"/>
                  </a:lnTo>
                  <a:lnTo>
                    <a:pt x="1" y="3310"/>
                  </a:lnTo>
                  <a:lnTo>
                    <a:pt x="29" y="3480"/>
                  </a:lnTo>
                  <a:lnTo>
                    <a:pt x="57" y="3650"/>
                  </a:lnTo>
                  <a:lnTo>
                    <a:pt x="114" y="3820"/>
                  </a:lnTo>
                  <a:lnTo>
                    <a:pt x="199" y="3961"/>
                  </a:lnTo>
                  <a:lnTo>
                    <a:pt x="312" y="4074"/>
                  </a:lnTo>
                  <a:lnTo>
                    <a:pt x="425" y="4216"/>
                  </a:lnTo>
                  <a:lnTo>
                    <a:pt x="567" y="4301"/>
                  </a:lnTo>
                  <a:lnTo>
                    <a:pt x="708" y="4414"/>
                  </a:lnTo>
                  <a:lnTo>
                    <a:pt x="878" y="4470"/>
                  </a:lnTo>
                  <a:lnTo>
                    <a:pt x="1047" y="4527"/>
                  </a:lnTo>
                  <a:lnTo>
                    <a:pt x="1359" y="4583"/>
                  </a:lnTo>
                  <a:lnTo>
                    <a:pt x="1726" y="4583"/>
                  </a:lnTo>
                  <a:lnTo>
                    <a:pt x="2066" y="4527"/>
                  </a:lnTo>
                  <a:lnTo>
                    <a:pt x="2155" y="4503"/>
                  </a:lnTo>
                  <a:lnTo>
                    <a:pt x="2155" y="4503"/>
                  </a:lnTo>
                  <a:lnTo>
                    <a:pt x="2094" y="4527"/>
                  </a:lnTo>
                  <a:lnTo>
                    <a:pt x="1981" y="4640"/>
                  </a:lnTo>
                  <a:lnTo>
                    <a:pt x="1896" y="4781"/>
                  </a:lnTo>
                  <a:lnTo>
                    <a:pt x="1811" y="4923"/>
                  </a:lnTo>
                  <a:lnTo>
                    <a:pt x="1783" y="5093"/>
                  </a:lnTo>
                  <a:lnTo>
                    <a:pt x="1755" y="5262"/>
                  </a:lnTo>
                  <a:lnTo>
                    <a:pt x="1755" y="5432"/>
                  </a:lnTo>
                  <a:lnTo>
                    <a:pt x="1755" y="5602"/>
                  </a:lnTo>
                  <a:lnTo>
                    <a:pt x="1811" y="5743"/>
                  </a:lnTo>
                  <a:lnTo>
                    <a:pt x="1896" y="5913"/>
                  </a:lnTo>
                  <a:lnTo>
                    <a:pt x="1981" y="6026"/>
                  </a:lnTo>
                  <a:lnTo>
                    <a:pt x="2122" y="6139"/>
                  </a:lnTo>
                  <a:lnTo>
                    <a:pt x="2264" y="6252"/>
                  </a:lnTo>
                  <a:lnTo>
                    <a:pt x="2405" y="6309"/>
                  </a:lnTo>
                  <a:lnTo>
                    <a:pt x="2547" y="6365"/>
                  </a:lnTo>
                  <a:lnTo>
                    <a:pt x="2716" y="6394"/>
                  </a:lnTo>
                  <a:lnTo>
                    <a:pt x="2886" y="6394"/>
                  </a:lnTo>
                  <a:lnTo>
                    <a:pt x="3056" y="6365"/>
                  </a:lnTo>
                  <a:lnTo>
                    <a:pt x="3226" y="6309"/>
                  </a:lnTo>
                  <a:lnTo>
                    <a:pt x="3367" y="6224"/>
                  </a:lnTo>
                  <a:lnTo>
                    <a:pt x="3508" y="6139"/>
                  </a:lnTo>
                  <a:lnTo>
                    <a:pt x="3622" y="6026"/>
                  </a:lnTo>
                  <a:lnTo>
                    <a:pt x="3735" y="5885"/>
                  </a:lnTo>
                  <a:lnTo>
                    <a:pt x="3820" y="5743"/>
                  </a:lnTo>
                  <a:lnTo>
                    <a:pt x="3904" y="5602"/>
                  </a:lnTo>
                  <a:lnTo>
                    <a:pt x="3933" y="5432"/>
                  </a:lnTo>
                  <a:lnTo>
                    <a:pt x="3961" y="5262"/>
                  </a:lnTo>
                  <a:lnTo>
                    <a:pt x="3989" y="5093"/>
                  </a:lnTo>
                  <a:lnTo>
                    <a:pt x="3961" y="4923"/>
                  </a:lnTo>
                  <a:lnTo>
                    <a:pt x="3933" y="4781"/>
                  </a:lnTo>
                  <a:lnTo>
                    <a:pt x="3904" y="4612"/>
                  </a:lnTo>
                  <a:lnTo>
                    <a:pt x="4046" y="4866"/>
                  </a:lnTo>
                  <a:lnTo>
                    <a:pt x="4244" y="5121"/>
                  </a:lnTo>
                  <a:lnTo>
                    <a:pt x="4470" y="5347"/>
                  </a:lnTo>
                  <a:lnTo>
                    <a:pt x="4696" y="5545"/>
                  </a:lnTo>
                  <a:lnTo>
                    <a:pt x="4838" y="5630"/>
                  </a:lnTo>
                  <a:lnTo>
                    <a:pt x="4979" y="5715"/>
                  </a:lnTo>
                  <a:lnTo>
                    <a:pt x="5121" y="5771"/>
                  </a:lnTo>
                  <a:lnTo>
                    <a:pt x="5290" y="5828"/>
                  </a:lnTo>
                  <a:lnTo>
                    <a:pt x="5602" y="5828"/>
                  </a:lnTo>
                  <a:lnTo>
                    <a:pt x="5771" y="5800"/>
                  </a:lnTo>
                  <a:lnTo>
                    <a:pt x="5913" y="5743"/>
                  </a:lnTo>
                  <a:lnTo>
                    <a:pt x="6082" y="5602"/>
                  </a:lnTo>
                  <a:lnTo>
                    <a:pt x="6196" y="5460"/>
                  </a:lnTo>
                  <a:lnTo>
                    <a:pt x="6281" y="5262"/>
                  </a:lnTo>
                  <a:lnTo>
                    <a:pt x="6337" y="5064"/>
                  </a:lnTo>
                  <a:lnTo>
                    <a:pt x="6337" y="4838"/>
                  </a:lnTo>
                  <a:lnTo>
                    <a:pt x="6309" y="4640"/>
                  </a:lnTo>
                  <a:lnTo>
                    <a:pt x="6252" y="4414"/>
                  </a:lnTo>
                  <a:lnTo>
                    <a:pt x="6139" y="4244"/>
                  </a:lnTo>
                  <a:lnTo>
                    <a:pt x="5998" y="4074"/>
                  </a:lnTo>
                  <a:lnTo>
                    <a:pt x="5828" y="3961"/>
                  </a:lnTo>
                  <a:lnTo>
                    <a:pt x="5658" y="3848"/>
                  </a:lnTo>
                  <a:lnTo>
                    <a:pt x="5460" y="3763"/>
                  </a:lnTo>
                  <a:lnTo>
                    <a:pt x="5234" y="3707"/>
                  </a:lnTo>
                  <a:lnTo>
                    <a:pt x="5036" y="3678"/>
                  </a:lnTo>
                  <a:lnTo>
                    <a:pt x="4810" y="3650"/>
                  </a:lnTo>
                  <a:lnTo>
                    <a:pt x="4612" y="3678"/>
                  </a:lnTo>
                  <a:lnTo>
                    <a:pt x="4951" y="3508"/>
                  </a:lnTo>
                  <a:lnTo>
                    <a:pt x="5290" y="3310"/>
                  </a:lnTo>
                  <a:lnTo>
                    <a:pt x="5630" y="3056"/>
                  </a:lnTo>
                  <a:lnTo>
                    <a:pt x="5884" y="2801"/>
                  </a:lnTo>
                  <a:lnTo>
                    <a:pt x="5998" y="2660"/>
                  </a:lnTo>
                  <a:lnTo>
                    <a:pt x="6082" y="2490"/>
                  </a:lnTo>
                  <a:lnTo>
                    <a:pt x="6167" y="2349"/>
                  </a:lnTo>
                  <a:lnTo>
                    <a:pt x="6224" y="2179"/>
                  </a:lnTo>
                  <a:lnTo>
                    <a:pt x="6252" y="1981"/>
                  </a:lnTo>
                  <a:lnTo>
                    <a:pt x="6224" y="1811"/>
                  </a:lnTo>
                  <a:lnTo>
                    <a:pt x="6196" y="1642"/>
                  </a:lnTo>
                  <a:lnTo>
                    <a:pt x="6139" y="1500"/>
                  </a:lnTo>
                  <a:lnTo>
                    <a:pt x="5998" y="1330"/>
                  </a:lnTo>
                  <a:lnTo>
                    <a:pt x="5856" y="1189"/>
                  </a:lnTo>
                  <a:lnTo>
                    <a:pt x="5686" y="1104"/>
                  </a:lnTo>
                  <a:lnTo>
                    <a:pt x="5488" y="1048"/>
                  </a:lnTo>
                  <a:lnTo>
                    <a:pt x="5290" y="1019"/>
                  </a:lnTo>
                  <a:lnTo>
                    <a:pt x="5064" y="1019"/>
                  </a:lnTo>
                  <a:lnTo>
                    <a:pt x="4866" y="1048"/>
                  </a:lnTo>
                  <a:lnTo>
                    <a:pt x="4668" y="1104"/>
                  </a:lnTo>
                  <a:lnTo>
                    <a:pt x="4272" y="1302"/>
                  </a:lnTo>
                  <a:lnTo>
                    <a:pt x="3876" y="1557"/>
                  </a:lnTo>
                  <a:lnTo>
                    <a:pt x="3480" y="1868"/>
                  </a:lnTo>
                  <a:lnTo>
                    <a:pt x="3169" y="2179"/>
                  </a:lnTo>
                  <a:lnTo>
                    <a:pt x="3226" y="1868"/>
                  </a:lnTo>
                  <a:lnTo>
                    <a:pt x="3226" y="1528"/>
                  </a:lnTo>
                  <a:lnTo>
                    <a:pt x="3169" y="1189"/>
                  </a:lnTo>
                  <a:lnTo>
                    <a:pt x="3084" y="878"/>
                  </a:lnTo>
                  <a:lnTo>
                    <a:pt x="2999" y="736"/>
                  </a:lnTo>
                  <a:lnTo>
                    <a:pt x="2914" y="595"/>
                  </a:lnTo>
                  <a:lnTo>
                    <a:pt x="2830" y="454"/>
                  </a:lnTo>
                  <a:lnTo>
                    <a:pt x="2716" y="340"/>
                  </a:lnTo>
                  <a:lnTo>
                    <a:pt x="2575" y="227"/>
                  </a:lnTo>
                  <a:lnTo>
                    <a:pt x="2434" y="142"/>
                  </a:lnTo>
                  <a:lnTo>
                    <a:pt x="2292" y="86"/>
                  </a:lnTo>
                  <a:lnTo>
                    <a:pt x="2151" y="29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40"/>
            <p:cNvSpPr/>
            <p:nvPr/>
          </p:nvSpPr>
          <p:spPr>
            <a:xfrm>
              <a:off x="6533975" y="1643650"/>
              <a:ext cx="58000" cy="58700"/>
            </a:xfrm>
            <a:custGeom>
              <a:avLst/>
              <a:gdLst/>
              <a:ahLst/>
              <a:cxnLst/>
              <a:rect l="l" t="t" r="r" b="b"/>
              <a:pathLst>
                <a:path w="2320" h="2348" extrusionOk="0">
                  <a:moveTo>
                    <a:pt x="877" y="0"/>
                  </a:moveTo>
                  <a:lnTo>
                    <a:pt x="651" y="85"/>
                  </a:lnTo>
                  <a:lnTo>
                    <a:pt x="510" y="170"/>
                  </a:lnTo>
                  <a:lnTo>
                    <a:pt x="397" y="255"/>
                  </a:lnTo>
                  <a:lnTo>
                    <a:pt x="283" y="368"/>
                  </a:lnTo>
                  <a:lnTo>
                    <a:pt x="199" y="481"/>
                  </a:lnTo>
                  <a:lnTo>
                    <a:pt x="114" y="594"/>
                  </a:lnTo>
                  <a:lnTo>
                    <a:pt x="57" y="735"/>
                  </a:lnTo>
                  <a:lnTo>
                    <a:pt x="29" y="877"/>
                  </a:lnTo>
                  <a:lnTo>
                    <a:pt x="1" y="1018"/>
                  </a:lnTo>
                  <a:lnTo>
                    <a:pt x="1" y="1160"/>
                  </a:lnTo>
                  <a:lnTo>
                    <a:pt x="1" y="1330"/>
                  </a:lnTo>
                  <a:lnTo>
                    <a:pt x="57" y="1471"/>
                  </a:lnTo>
                  <a:lnTo>
                    <a:pt x="85" y="1612"/>
                  </a:lnTo>
                  <a:lnTo>
                    <a:pt x="170" y="1754"/>
                  </a:lnTo>
                  <a:lnTo>
                    <a:pt x="227" y="1867"/>
                  </a:lnTo>
                  <a:lnTo>
                    <a:pt x="340" y="2008"/>
                  </a:lnTo>
                  <a:lnTo>
                    <a:pt x="453" y="2093"/>
                  </a:lnTo>
                  <a:lnTo>
                    <a:pt x="566" y="2206"/>
                  </a:lnTo>
                  <a:lnTo>
                    <a:pt x="708" y="2263"/>
                  </a:lnTo>
                  <a:lnTo>
                    <a:pt x="849" y="2320"/>
                  </a:lnTo>
                  <a:lnTo>
                    <a:pt x="962" y="2348"/>
                  </a:lnTo>
                  <a:lnTo>
                    <a:pt x="1217" y="2348"/>
                  </a:lnTo>
                  <a:lnTo>
                    <a:pt x="1471" y="2291"/>
                  </a:lnTo>
                  <a:lnTo>
                    <a:pt x="1698" y="2178"/>
                  </a:lnTo>
                  <a:lnTo>
                    <a:pt x="1896" y="2008"/>
                  </a:lnTo>
                  <a:lnTo>
                    <a:pt x="2065" y="1839"/>
                  </a:lnTo>
                  <a:lnTo>
                    <a:pt x="2207" y="1612"/>
                  </a:lnTo>
                  <a:lnTo>
                    <a:pt x="2292" y="1386"/>
                  </a:lnTo>
                  <a:lnTo>
                    <a:pt x="2320" y="1131"/>
                  </a:lnTo>
                  <a:lnTo>
                    <a:pt x="2292" y="877"/>
                  </a:lnTo>
                  <a:lnTo>
                    <a:pt x="2263" y="735"/>
                  </a:lnTo>
                  <a:lnTo>
                    <a:pt x="2207" y="622"/>
                  </a:lnTo>
                  <a:lnTo>
                    <a:pt x="2065" y="424"/>
                  </a:lnTo>
                  <a:lnTo>
                    <a:pt x="1924" y="283"/>
                  </a:lnTo>
                  <a:lnTo>
                    <a:pt x="1726" y="141"/>
                  </a:lnTo>
                  <a:lnTo>
                    <a:pt x="1528" y="57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40"/>
            <p:cNvSpPr/>
            <p:nvPr/>
          </p:nvSpPr>
          <p:spPr>
            <a:xfrm>
              <a:off x="6343750" y="3140700"/>
              <a:ext cx="664050" cy="777175"/>
            </a:xfrm>
            <a:custGeom>
              <a:avLst/>
              <a:gdLst/>
              <a:ahLst/>
              <a:cxnLst/>
              <a:rect l="l" t="t" r="r" b="b"/>
              <a:pathLst>
                <a:path w="26562" h="31087" extrusionOk="0">
                  <a:moveTo>
                    <a:pt x="11343" y="0"/>
                  </a:moveTo>
                  <a:lnTo>
                    <a:pt x="7892" y="4441"/>
                  </a:lnTo>
                  <a:lnTo>
                    <a:pt x="0" y="24609"/>
                  </a:lnTo>
                  <a:lnTo>
                    <a:pt x="19773" y="31087"/>
                  </a:lnTo>
                  <a:lnTo>
                    <a:pt x="26561" y="9278"/>
                  </a:lnTo>
                  <a:lnTo>
                    <a:pt x="11343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40"/>
            <p:cNvSpPr/>
            <p:nvPr/>
          </p:nvSpPr>
          <p:spPr>
            <a:xfrm>
              <a:off x="6560850" y="3140700"/>
              <a:ext cx="446950" cy="523325"/>
            </a:xfrm>
            <a:custGeom>
              <a:avLst/>
              <a:gdLst/>
              <a:ahLst/>
              <a:cxnLst/>
              <a:rect l="l" t="t" r="r" b="b"/>
              <a:pathLst>
                <a:path w="17878" h="20933" extrusionOk="0">
                  <a:moveTo>
                    <a:pt x="2659" y="0"/>
                  </a:moveTo>
                  <a:lnTo>
                    <a:pt x="0" y="3423"/>
                  </a:lnTo>
                  <a:lnTo>
                    <a:pt x="708" y="4724"/>
                  </a:lnTo>
                  <a:lnTo>
                    <a:pt x="1471" y="5940"/>
                  </a:lnTo>
                  <a:lnTo>
                    <a:pt x="2235" y="7157"/>
                  </a:lnTo>
                  <a:lnTo>
                    <a:pt x="3027" y="8316"/>
                  </a:lnTo>
                  <a:lnTo>
                    <a:pt x="3847" y="9420"/>
                  </a:lnTo>
                  <a:lnTo>
                    <a:pt x="4696" y="10523"/>
                  </a:lnTo>
                  <a:lnTo>
                    <a:pt x="5545" y="11598"/>
                  </a:lnTo>
                  <a:lnTo>
                    <a:pt x="6450" y="12644"/>
                  </a:lnTo>
                  <a:lnTo>
                    <a:pt x="7327" y="13691"/>
                  </a:lnTo>
                  <a:lnTo>
                    <a:pt x="8260" y="14737"/>
                  </a:lnTo>
                  <a:lnTo>
                    <a:pt x="9222" y="15756"/>
                  </a:lnTo>
                  <a:lnTo>
                    <a:pt x="10184" y="16774"/>
                  </a:lnTo>
                  <a:lnTo>
                    <a:pt x="12164" y="18839"/>
                  </a:lnTo>
                  <a:lnTo>
                    <a:pt x="14257" y="20932"/>
                  </a:lnTo>
                  <a:lnTo>
                    <a:pt x="17877" y="9278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40"/>
            <p:cNvSpPr/>
            <p:nvPr/>
          </p:nvSpPr>
          <p:spPr>
            <a:xfrm>
              <a:off x="6210100" y="2492225"/>
              <a:ext cx="1160475" cy="773650"/>
            </a:xfrm>
            <a:custGeom>
              <a:avLst/>
              <a:gdLst/>
              <a:ahLst/>
              <a:cxnLst/>
              <a:rect l="l" t="t" r="r" b="b"/>
              <a:pathLst>
                <a:path w="46419" h="30946" extrusionOk="0">
                  <a:moveTo>
                    <a:pt x="42232" y="1"/>
                  </a:moveTo>
                  <a:lnTo>
                    <a:pt x="40818" y="170"/>
                  </a:lnTo>
                  <a:lnTo>
                    <a:pt x="39403" y="368"/>
                  </a:lnTo>
                  <a:lnTo>
                    <a:pt x="37989" y="595"/>
                  </a:lnTo>
                  <a:lnTo>
                    <a:pt x="36575" y="849"/>
                  </a:lnTo>
                  <a:lnTo>
                    <a:pt x="35189" y="1132"/>
                  </a:lnTo>
                  <a:lnTo>
                    <a:pt x="33774" y="1443"/>
                  </a:lnTo>
                  <a:lnTo>
                    <a:pt x="32388" y="1754"/>
                  </a:lnTo>
                  <a:lnTo>
                    <a:pt x="31002" y="2122"/>
                  </a:lnTo>
                  <a:lnTo>
                    <a:pt x="29616" y="2490"/>
                  </a:lnTo>
                  <a:lnTo>
                    <a:pt x="28259" y="2914"/>
                  </a:lnTo>
                  <a:lnTo>
                    <a:pt x="26901" y="3338"/>
                  </a:lnTo>
                  <a:lnTo>
                    <a:pt x="25543" y="3819"/>
                  </a:lnTo>
                  <a:lnTo>
                    <a:pt x="24185" y="4300"/>
                  </a:lnTo>
                  <a:lnTo>
                    <a:pt x="22856" y="4809"/>
                  </a:lnTo>
                  <a:lnTo>
                    <a:pt x="21498" y="5347"/>
                  </a:lnTo>
                  <a:lnTo>
                    <a:pt x="20197" y="5884"/>
                  </a:lnTo>
                  <a:lnTo>
                    <a:pt x="18867" y="6478"/>
                  </a:lnTo>
                  <a:lnTo>
                    <a:pt x="17566" y="7072"/>
                  </a:lnTo>
                  <a:lnTo>
                    <a:pt x="16293" y="7694"/>
                  </a:lnTo>
                  <a:lnTo>
                    <a:pt x="14992" y="8345"/>
                  </a:lnTo>
                  <a:lnTo>
                    <a:pt x="13748" y="9024"/>
                  </a:lnTo>
                  <a:lnTo>
                    <a:pt x="12475" y="9731"/>
                  </a:lnTo>
                  <a:lnTo>
                    <a:pt x="11230" y="10438"/>
                  </a:lnTo>
                  <a:lnTo>
                    <a:pt x="9985" y="11174"/>
                  </a:lnTo>
                  <a:lnTo>
                    <a:pt x="8769" y="11937"/>
                  </a:lnTo>
                  <a:lnTo>
                    <a:pt x="7581" y="12729"/>
                  </a:lnTo>
                  <a:lnTo>
                    <a:pt x="6365" y="13521"/>
                  </a:lnTo>
                  <a:lnTo>
                    <a:pt x="5205" y="14342"/>
                  </a:lnTo>
                  <a:lnTo>
                    <a:pt x="4017" y="15190"/>
                  </a:lnTo>
                  <a:lnTo>
                    <a:pt x="2886" y="16039"/>
                  </a:lnTo>
                  <a:lnTo>
                    <a:pt x="1726" y="16916"/>
                  </a:lnTo>
                  <a:lnTo>
                    <a:pt x="623" y="17821"/>
                  </a:lnTo>
                  <a:lnTo>
                    <a:pt x="481" y="17962"/>
                  </a:lnTo>
                  <a:lnTo>
                    <a:pt x="368" y="18104"/>
                  </a:lnTo>
                  <a:lnTo>
                    <a:pt x="255" y="18245"/>
                  </a:lnTo>
                  <a:lnTo>
                    <a:pt x="170" y="18415"/>
                  </a:lnTo>
                  <a:lnTo>
                    <a:pt x="85" y="18556"/>
                  </a:lnTo>
                  <a:lnTo>
                    <a:pt x="57" y="18726"/>
                  </a:lnTo>
                  <a:lnTo>
                    <a:pt x="0" y="18896"/>
                  </a:lnTo>
                  <a:lnTo>
                    <a:pt x="0" y="19094"/>
                  </a:lnTo>
                  <a:lnTo>
                    <a:pt x="0" y="19264"/>
                  </a:lnTo>
                  <a:lnTo>
                    <a:pt x="29" y="19433"/>
                  </a:lnTo>
                  <a:lnTo>
                    <a:pt x="57" y="19603"/>
                  </a:lnTo>
                  <a:lnTo>
                    <a:pt x="113" y="19773"/>
                  </a:lnTo>
                  <a:lnTo>
                    <a:pt x="198" y="19942"/>
                  </a:lnTo>
                  <a:lnTo>
                    <a:pt x="311" y="20084"/>
                  </a:lnTo>
                  <a:lnTo>
                    <a:pt x="425" y="20225"/>
                  </a:lnTo>
                  <a:lnTo>
                    <a:pt x="538" y="20367"/>
                  </a:lnTo>
                  <a:lnTo>
                    <a:pt x="736" y="20536"/>
                  </a:lnTo>
                  <a:lnTo>
                    <a:pt x="962" y="20678"/>
                  </a:lnTo>
                  <a:lnTo>
                    <a:pt x="1160" y="20819"/>
                  </a:lnTo>
                  <a:lnTo>
                    <a:pt x="1386" y="20961"/>
                  </a:lnTo>
                  <a:lnTo>
                    <a:pt x="1641" y="21046"/>
                  </a:lnTo>
                  <a:lnTo>
                    <a:pt x="1896" y="21130"/>
                  </a:lnTo>
                  <a:lnTo>
                    <a:pt x="2150" y="21187"/>
                  </a:lnTo>
                  <a:lnTo>
                    <a:pt x="2405" y="21244"/>
                  </a:lnTo>
                  <a:lnTo>
                    <a:pt x="2348" y="21555"/>
                  </a:lnTo>
                  <a:lnTo>
                    <a:pt x="2320" y="21866"/>
                  </a:lnTo>
                  <a:lnTo>
                    <a:pt x="2320" y="22177"/>
                  </a:lnTo>
                  <a:lnTo>
                    <a:pt x="2320" y="22517"/>
                  </a:lnTo>
                  <a:lnTo>
                    <a:pt x="2348" y="22828"/>
                  </a:lnTo>
                  <a:lnTo>
                    <a:pt x="2405" y="23139"/>
                  </a:lnTo>
                  <a:lnTo>
                    <a:pt x="2490" y="23450"/>
                  </a:lnTo>
                  <a:lnTo>
                    <a:pt x="2574" y="23761"/>
                  </a:lnTo>
                  <a:lnTo>
                    <a:pt x="2688" y="24044"/>
                  </a:lnTo>
                  <a:lnTo>
                    <a:pt x="2829" y="24355"/>
                  </a:lnTo>
                  <a:lnTo>
                    <a:pt x="2970" y="24638"/>
                  </a:lnTo>
                  <a:lnTo>
                    <a:pt x="3112" y="24921"/>
                  </a:lnTo>
                  <a:lnTo>
                    <a:pt x="3310" y="25175"/>
                  </a:lnTo>
                  <a:lnTo>
                    <a:pt x="3508" y="25430"/>
                  </a:lnTo>
                  <a:lnTo>
                    <a:pt x="3706" y="25656"/>
                  </a:lnTo>
                  <a:lnTo>
                    <a:pt x="3932" y="25883"/>
                  </a:lnTo>
                  <a:lnTo>
                    <a:pt x="4187" y="26081"/>
                  </a:lnTo>
                  <a:lnTo>
                    <a:pt x="4441" y="26279"/>
                  </a:lnTo>
                  <a:lnTo>
                    <a:pt x="4696" y="26448"/>
                  </a:lnTo>
                  <a:lnTo>
                    <a:pt x="4979" y="26618"/>
                  </a:lnTo>
                  <a:lnTo>
                    <a:pt x="5262" y="26759"/>
                  </a:lnTo>
                  <a:lnTo>
                    <a:pt x="5573" y="26873"/>
                  </a:lnTo>
                  <a:lnTo>
                    <a:pt x="5856" y="26986"/>
                  </a:lnTo>
                  <a:lnTo>
                    <a:pt x="6167" y="27042"/>
                  </a:lnTo>
                  <a:lnTo>
                    <a:pt x="6478" y="27127"/>
                  </a:lnTo>
                  <a:lnTo>
                    <a:pt x="6817" y="27155"/>
                  </a:lnTo>
                  <a:lnTo>
                    <a:pt x="7129" y="27184"/>
                  </a:lnTo>
                  <a:lnTo>
                    <a:pt x="7751" y="27184"/>
                  </a:lnTo>
                  <a:lnTo>
                    <a:pt x="8090" y="27155"/>
                  </a:lnTo>
                  <a:lnTo>
                    <a:pt x="8401" y="27099"/>
                  </a:lnTo>
                  <a:lnTo>
                    <a:pt x="8713" y="27014"/>
                  </a:lnTo>
                  <a:lnTo>
                    <a:pt x="8628" y="27184"/>
                  </a:lnTo>
                  <a:lnTo>
                    <a:pt x="8571" y="27353"/>
                  </a:lnTo>
                  <a:lnTo>
                    <a:pt x="8543" y="27551"/>
                  </a:lnTo>
                  <a:lnTo>
                    <a:pt x="8543" y="27721"/>
                  </a:lnTo>
                  <a:lnTo>
                    <a:pt x="8543" y="27891"/>
                  </a:lnTo>
                  <a:lnTo>
                    <a:pt x="8571" y="28089"/>
                  </a:lnTo>
                  <a:lnTo>
                    <a:pt x="8656" y="28428"/>
                  </a:lnTo>
                  <a:lnTo>
                    <a:pt x="8826" y="28796"/>
                  </a:lnTo>
                  <a:lnTo>
                    <a:pt x="9024" y="29107"/>
                  </a:lnTo>
                  <a:lnTo>
                    <a:pt x="9278" y="29390"/>
                  </a:lnTo>
                  <a:lnTo>
                    <a:pt x="9589" y="29616"/>
                  </a:lnTo>
                  <a:lnTo>
                    <a:pt x="9957" y="29871"/>
                  </a:lnTo>
                  <a:lnTo>
                    <a:pt x="10353" y="30097"/>
                  </a:lnTo>
                  <a:lnTo>
                    <a:pt x="10749" y="30295"/>
                  </a:lnTo>
                  <a:lnTo>
                    <a:pt x="11173" y="30465"/>
                  </a:lnTo>
                  <a:lnTo>
                    <a:pt x="11626" y="30635"/>
                  </a:lnTo>
                  <a:lnTo>
                    <a:pt x="12079" y="30776"/>
                  </a:lnTo>
                  <a:lnTo>
                    <a:pt x="12560" y="30861"/>
                  </a:lnTo>
                  <a:lnTo>
                    <a:pt x="13012" y="30946"/>
                  </a:lnTo>
                  <a:lnTo>
                    <a:pt x="14568" y="30182"/>
                  </a:lnTo>
                  <a:lnTo>
                    <a:pt x="16124" y="29390"/>
                  </a:lnTo>
                  <a:lnTo>
                    <a:pt x="17651" y="28598"/>
                  </a:lnTo>
                  <a:lnTo>
                    <a:pt x="19179" y="27749"/>
                  </a:lnTo>
                  <a:lnTo>
                    <a:pt x="19575" y="26929"/>
                  </a:lnTo>
                  <a:lnTo>
                    <a:pt x="19914" y="26081"/>
                  </a:lnTo>
                  <a:lnTo>
                    <a:pt x="20565" y="24497"/>
                  </a:lnTo>
                  <a:lnTo>
                    <a:pt x="21187" y="22913"/>
                  </a:lnTo>
                  <a:lnTo>
                    <a:pt x="21781" y="21329"/>
                  </a:lnTo>
                  <a:lnTo>
                    <a:pt x="22431" y="19716"/>
                  </a:lnTo>
                  <a:lnTo>
                    <a:pt x="22912" y="18585"/>
                  </a:lnTo>
                  <a:lnTo>
                    <a:pt x="23450" y="17453"/>
                  </a:lnTo>
                  <a:lnTo>
                    <a:pt x="24016" y="16322"/>
                  </a:lnTo>
                  <a:lnTo>
                    <a:pt x="24327" y="15784"/>
                  </a:lnTo>
                  <a:lnTo>
                    <a:pt x="24666" y="15247"/>
                  </a:lnTo>
                  <a:lnTo>
                    <a:pt x="25006" y="14738"/>
                  </a:lnTo>
                  <a:lnTo>
                    <a:pt x="25345" y="14229"/>
                  </a:lnTo>
                  <a:lnTo>
                    <a:pt x="25713" y="13719"/>
                  </a:lnTo>
                  <a:lnTo>
                    <a:pt x="26109" y="13239"/>
                  </a:lnTo>
                  <a:lnTo>
                    <a:pt x="26505" y="12758"/>
                  </a:lnTo>
                  <a:lnTo>
                    <a:pt x="26957" y="12333"/>
                  </a:lnTo>
                  <a:lnTo>
                    <a:pt x="27382" y="11881"/>
                  </a:lnTo>
                  <a:lnTo>
                    <a:pt x="27863" y="11485"/>
                  </a:lnTo>
                  <a:lnTo>
                    <a:pt x="27947" y="11400"/>
                  </a:lnTo>
                  <a:lnTo>
                    <a:pt x="28202" y="11202"/>
                  </a:lnTo>
                  <a:lnTo>
                    <a:pt x="28485" y="11004"/>
                  </a:lnTo>
                  <a:lnTo>
                    <a:pt x="28768" y="10834"/>
                  </a:lnTo>
                  <a:lnTo>
                    <a:pt x="29051" y="10693"/>
                  </a:lnTo>
                  <a:lnTo>
                    <a:pt x="29362" y="10580"/>
                  </a:lnTo>
                  <a:lnTo>
                    <a:pt x="29645" y="10467"/>
                  </a:lnTo>
                  <a:lnTo>
                    <a:pt x="29956" y="10410"/>
                  </a:lnTo>
                  <a:lnTo>
                    <a:pt x="30267" y="10325"/>
                  </a:lnTo>
                  <a:lnTo>
                    <a:pt x="30578" y="10297"/>
                  </a:lnTo>
                  <a:lnTo>
                    <a:pt x="30861" y="10269"/>
                  </a:lnTo>
                  <a:lnTo>
                    <a:pt x="31172" y="10269"/>
                  </a:lnTo>
                  <a:lnTo>
                    <a:pt x="31483" y="10297"/>
                  </a:lnTo>
                  <a:lnTo>
                    <a:pt x="31794" y="10325"/>
                  </a:lnTo>
                  <a:lnTo>
                    <a:pt x="32077" y="10382"/>
                  </a:lnTo>
                  <a:lnTo>
                    <a:pt x="32388" y="10438"/>
                  </a:lnTo>
                  <a:lnTo>
                    <a:pt x="32671" y="10523"/>
                  </a:lnTo>
                  <a:lnTo>
                    <a:pt x="32954" y="10636"/>
                  </a:lnTo>
                  <a:lnTo>
                    <a:pt x="33237" y="10749"/>
                  </a:lnTo>
                  <a:lnTo>
                    <a:pt x="33492" y="10891"/>
                  </a:lnTo>
                  <a:lnTo>
                    <a:pt x="33774" y="11061"/>
                  </a:lnTo>
                  <a:lnTo>
                    <a:pt x="34029" y="11230"/>
                  </a:lnTo>
                  <a:lnTo>
                    <a:pt x="34284" y="11400"/>
                  </a:lnTo>
                  <a:lnTo>
                    <a:pt x="34510" y="11626"/>
                  </a:lnTo>
                  <a:lnTo>
                    <a:pt x="34736" y="11824"/>
                  </a:lnTo>
                  <a:lnTo>
                    <a:pt x="34934" y="12051"/>
                  </a:lnTo>
                  <a:lnTo>
                    <a:pt x="35132" y="12305"/>
                  </a:lnTo>
                  <a:lnTo>
                    <a:pt x="35330" y="12560"/>
                  </a:lnTo>
                  <a:lnTo>
                    <a:pt x="35500" y="12843"/>
                  </a:lnTo>
                  <a:lnTo>
                    <a:pt x="35641" y="13125"/>
                  </a:lnTo>
                  <a:lnTo>
                    <a:pt x="35783" y="13437"/>
                  </a:lnTo>
                  <a:lnTo>
                    <a:pt x="35924" y="13748"/>
                  </a:lnTo>
                  <a:lnTo>
                    <a:pt x="36009" y="14059"/>
                  </a:lnTo>
                  <a:lnTo>
                    <a:pt x="36150" y="14455"/>
                  </a:lnTo>
                  <a:lnTo>
                    <a:pt x="36320" y="14851"/>
                  </a:lnTo>
                  <a:lnTo>
                    <a:pt x="36518" y="15219"/>
                  </a:lnTo>
                  <a:lnTo>
                    <a:pt x="36744" y="15558"/>
                  </a:lnTo>
                  <a:lnTo>
                    <a:pt x="37027" y="15869"/>
                  </a:lnTo>
                  <a:lnTo>
                    <a:pt x="37310" y="16180"/>
                  </a:lnTo>
                  <a:lnTo>
                    <a:pt x="37650" y="16435"/>
                  </a:lnTo>
                  <a:lnTo>
                    <a:pt x="37989" y="16661"/>
                  </a:lnTo>
                  <a:lnTo>
                    <a:pt x="38357" y="16888"/>
                  </a:lnTo>
                  <a:lnTo>
                    <a:pt x="38725" y="17057"/>
                  </a:lnTo>
                  <a:lnTo>
                    <a:pt x="39121" y="17199"/>
                  </a:lnTo>
                  <a:lnTo>
                    <a:pt x="39517" y="17340"/>
                  </a:lnTo>
                  <a:lnTo>
                    <a:pt x="39913" y="17425"/>
                  </a:lnTo>
                  <a:lnTo>
                    <a:pt x="40337" y="17482"/>
                  </a:lnTo>
                  <a:lnTo>
                    <a:pt x="40761" y="17510"/>
                  </a:lnTo>
                  <a:lnTo>
                    <a:pt x="41185" y="17482"/>
                  </a:lnTo>
                  <a:lnTo>
                    <a:pt x="41581" y="17453"/>
                  </a:lnTo>
                  <a:lnTo>
                    <a:pt x="42006" y="17368"/>
                  </a:lnTo>
                  <a:lnTo>
                    <a:pt x="42402" y="17284"/>
                  </a:lnTo>
                  <a:lnTo>
                    <a:pt x="42798" y="17142"/>
                  </a:lnTo>
                  <a:lnTo>
                    <a:pt x="43194" y="16972"/>
                  </a:lnTo>
                  <a:lnTo>
                    <a:pt x="43561" y="16774"/>
                  </a:lnTo>
                  <a:lnTo>
                    <a:pt x="43901" y="16548"/>
                  </a:lnTo>
                  <a:lnTo>
                    <a:pt x="44240" y="16294"/>
                  </a:lnTo>
                  <a:lnTo>
                    <a:pt x="44552" y="16011"/>
                  </a:lnTo>
                  <a:lnTo>
                    <a:pt x="44834" y="15700"/>
                  </a:lnTo>
                  <a:lnTo>
                    <a:pt x="45089" y="15388"/>
                  </a:lnTo>
                  <a:lnTo>
                    <a:pt x="45344" y="15049"/>
                  </a:lnTo>
                  <a:lnTo>
                    <a:pt x="45570" y="14710"/>
                  </a:lnTo>
                  <a:lnTo>
                    <a:pt x="45768" y="14313"/>
                  </a:lnTo>
                  <a:lnTo>
                    <a:pt x="45938" y="13946"/>
                  </a:lnTo>
                  <a:lnTo>
                    <a:pt x="46107" y="13550"/>
                  </a:lnTo>
                  <a:lnTo>
                    <a:pt x="46220" y="13154"/>
                  </a:lnTo>
                  <a:lnTo>
                    <a:pt x="46305" y="12729"/>
                  </a:lnTo>
                  <a:lnTo>
                    <a:pt x="46390" y="12333"/>
                  </a:lnTo>
                  <a:lnTo>
                    <a:pt x="46418" y="11909"/>
                  </a:lnTo>
                  <a:lnTo>
                    <a:pt x="46418" y="11485"/>
                  </a:lnTo>
                  <a:lnTo>
                    <a:pt x="46390" y="11089"/>
                  </a:lnTo>
                  <a:lnTo>
                    <a:pt x="46334" y="10665"/>
                  </a:lnTo>
                  <a:lnTo>
                    <a:pt x="46277" y="10240"/>
                  </a:lnTo>
                  <a:lnTo>
                    <a:pt x="46164" y="9844"/>
                  </a:lnTo>
                  <a:lnTo>
                    <a:pt x="46022" y="9448"/>
                  </a:lnTo>
                  <a:lnTo>
                    <a:pt x="45881" y="9052"/>
                  </a:lnTo>
                  <a:lnTo>
                    <a:pt x="45711" y="8685"/>
                  </a:lnTo>
                  <a:lnTo>
                    <a:pt x="45513" y="8317"/>
                  </a:lnTo>
                  <a:lnTo>
                    <a:pt x="45287" y="7949"/>
                  </a:lnTo>
                  <a:lnTo>
                    <a:pt x="45032" y="7610"/>
                  </a:lnTo>
                  <a:lnTo>
                    <a:pt x="44778" y="7270"/>
                  </a:lnTo>
                  <a:lnTo>
                    <a:pt x="44495" y="6959"/>
                  </a:lnTo>
                  <a:lnTo>
                    <a:pt x="44212" y="6676"/>
                  </a:lnTo>
                  <a:lnTo>
                    <a:pt x="43901" y="6393"/>
                  </a:lnTo>
                  <a:lnTo>
                    <a:pt x="43561" y="6139"/>
                  </a:lnTo>
                  <a:lnTo>
                    <a:pt x="43986" y="5460"/>
                  </a:lnTo>
                  <a:lnTo>
                    <a:pt x="44354" y="4781"/>
                  </a:lnTo>
                  <a:lnTo>
                    <a:pt x="44693" y="4046"/>
                  </a:lnTo>
                  <a:lnTo>
                    <a:pt x="44948" y="3282"/>
                  </a:lnTo>
                  <a:lnTo>
                    <a:pt x="45032" y="2971"/>
                  </a:lnTo>
                  <a:lnTo>
                    <a:pt x="45061" y="2631"/>
                  </a:lnTo>
                  <a:lnTo>
                    <a:pt x="45032" y="2320"/>
                  </a:lnTo>
                  <a:lnTo>
                    <a:pt x="45004" y="2009"/>
                  </a:lnTo>
                  <a:lnTo>
                    <a:pt x="44919" y="1726"/>
                  </a:lnTo>
                  <a:lnTo>
                    <a:pt x="44806" y="1443"/>
                  </a:lnTo>
                  <a:lnTo>
                    <a:pt x="44636" y="1160"/>
                  </a:lnTo>
                  <a:lnTo>
                    <a:pt x="44467" y="934"/>
                  </a:lnTo>
                  <a:lnTo>
                    <a:pt x="44269" y="708"/>
                  </a:lnTo>
                  <a:lnTo>
                    <a:pt x="44042" y="510"/>
                  </a:lnTo>
                  <a:lnTo>
                    <a:pt x="43788" y="340"/>
                  </a:lnTo>
                  <a:lnTo>
                    <a:pt x="43505" y="199"/>
                  </a:lnTo>
                  <a:lnTo>
                    <a:pt x="43222" y="85"/>
                  </a:lnTo>
                  <a:lnTo>
                    <a:pt x="42911" y="29"/>
                  </a:lnTo>
                  <a:lnTo>
                    <a:pt x="4257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40"/>
            <p:cNvSpPr/>
            <p:nvPr/>
          </p:nvSpPr>
          <p:spPr>
            <a:xfrm>
              <a:off x="6647125" y="2575675"/>
              <a:ext cx="236225" cy="250350"/>
            </a:xfrm>
            <a:custGeom>
              <a:avLst/>
              <a:gdLst/>
              <a:ahLst/>
              <a:cxnLst/>
              <a:rect l="l" t="t" r="r" b="b"/>
              <a:pathLst>
                <a:path w="9449" h="10014" extrusionOk="0">
                  <a:moveTo>
                    <a:pt x="9448" y="0"/>
                  </a:moveTo>
                  <a:lnTo>
                    <a:pt x="8005" y="481"/>
                  </a:lnTo>
                  <a:lnTo>
                    <a:pt x="6563" y="1019"/>
                  </a:lnTo>
                  <a:lnTo>
                    <a:pt x="6450" y="1273"/>
                  </a:lnTo>
                  <a:lnTo>
                    <a:pt x="6308" y="1528"/>
                  </a:lnTo>
                  <a:lnTo>
                    <a:pt x="6139" y="1782"/>
                  </a:lnTo>
                  <a:lnTo>
                    <a:pt x="5969" y="2009"/>
                  </a:lnTo>
                  <a:lnTo>
                    <a:pt x="5771" y="2235"/>
                  </a:lnTo>
                  <a:lnTo>
                    <a:pt x="5573" y="2461"/>
                  </a:lnTo>
                  <a:lnTo>
                    <a:pt x="5347" y="2659"/>
                  </a:lnTo>
                  <a:lnTo>
                    <a:pt x="5120" y="2857"/>
                  </a:lnTo>
                  <a:lnTo>
                    <a:pt x="4894" y="3027"/>
                  </a:lnTo>
                  <a:lnTo>
                    <a:pt x="4639" y="3168"/>
                  </a:lnTo>
                  <a:lnTo>
                    <a:pt x="4356" y="3338"/>
                  </a:lnTo>
                  <a:lnTo>
                    <a:pt x="4102" y="3451"/>
                  </a:lnTo>
                  <a:lnTo>
                    <a:pt x="3791" y="3564"/>
                  </a:lnTo>
                  <a:lnTo>
                    <a:pt x="3508" y="3649"/>
                  </a:lnTo>
                  <a:lnTo>
                    <a:pt x="3197" y="3734"/>
                  </a:lnTo>
                  <a:lnTo>
                    <a:pt x="2886" y="3791"/>
                  </a:lnTo>
                  <a:lnTo>
                    <a:pt x="2999" y="4243"/>
                  </a:lnTo>
                  <a:lnTo>
                    <a:pt x="3055" y="4668"/>
                  </a:lnTo>
                  <a:lnTo>
                    <a:pt x="3055" y="5120"/>
                  </a:lnTo>
                  <a:lnTo>
                    <a:pt x="2999" y="5545"/>
                  </a:lnTo>
                  <a:lnTo>
                    <a:pt x="2886" y="5969"/>
                  </a:lnTo>
                  <a:lnTo>
                    <a:pt x="2716" y="6365"/>
                  </a:lnTo>
                  <a:lnTo>
                    <a:pt x="2518" y="6789"/>
                  </a:lnTo>
                  <a:lnTo>
                    <a:pt x="2292" y="7185"/>
                  </a:lnTo>
                  <a:lnTo>
                    <a:pt x="2037" y="7553"/>
                  </a:lnTo>
                  <a:lnTo>
                    <a:pt x="1782" y="7949"/>
                  </a:lnTo>
                  <a:lnTo>
                    <a:pt x="1188" y="8684"/>
                  </a:lnTo>
                  <a:lnTo>
                    <a:pt x="0" y="10014"/>
                  </a:lnTo>
                  <a:lnTo>
                    <a:pt x="453" y="9929"/>
                  </a:lnTo>
                  <a:lnTo>
                    <a:pt x="906" y="9844"/>
                  </a:lnTo>
                  <a:lnTo>
                    <a:pt x="1358" y="9703"/>
                  </a:lnTo>
                  <a:lnTo>
                    <a:pt x="1782" y="9589"/>
                  </a:lnTo>
                  <a:lnTo>
                    <a:pt x="2207" y="9420"/>
                  </a:lnTo>
                  <a:lnTo>
                    <a:pt x="2631" y="9250"/>
                  </a:lnTo>
                  <a:lnTo>
                    <a:pt x="3055" y="9052"/>
                  </a:lnTo>
                  <a:lnTo>
                    <a:pt x="3480" y="8854"/>
                  </a:lnTo>
                  <a:lnTo>
                    <a:pt x="3876" y="8628"/>
                  </a:lnTo>
                  <a:lnTo>
                    <a:pt x="4300" y="8373"/>
                  </a:lnTo>
                  <a:lnTo>
                    <a:pt x="4668" y="8119"/>
                  </a:lnTo>
                  <a:lnTo>
                    <a:pt x="5064" y="7864"/>
                  </a:lnTo>
                  <a:lnTo>
                    <a:pt x="5431" y="7581"/>
                  </a:lnTo>
                  <a:lnTo>
                    <a:pt x="5799" y="7270"/>
                  </a:lnTo>
                  <a:lnTo>
                    <a:pt x="6139" y="6959"/>
                  </a:lnTo>
                  <a:lnTo>
                    <a:pt x="6478" y="6648"/>
                  </a:lnTo>
                  <a:lnTo>
                    <a:pt x="6789" y="6308"/>
                  </a:lnTo>
                  <a:lnTo>
                    <a:pt x="7100" y="5941"/>
                  </a:lnTo>
                  <a:lnTo>
                    <a:pt x="7383" y="5573"/>
                  </a:lnTo>
                  <a:lnTo>
                    <a:pt x="7666" y="5205"/>
                  </a:lnTo>
                  <a:lnTo>
                    <a:pt x="7921" y="4837"/>
                  </a:lnTo>
                  <a:lnTo>
                    <a:pt x="8147" y="4441"/>
                  </a:lnTo>
                  <a:lnTo>
                    <a:pt x="8373" y="4017"/>
                  </a:lnTo>
                  <a:lnTo>
                    <a:pt x="8571" y="3621"/>
                  </a:lnTo>
                  <a:lnTo>
                    <a:pt x="8769" y="3197"/>
                  </a:lnTo>
                  <a:lnTo>
                    <a:pt x="8939" y="2744"/>
                  </a:lnTo>
                  <a:lnTo>
                    <a:pt x="9080" y="2320"/>
                  </a:lnTo>
                  <a:lnTo>
                    <a:pt x="9193" y="1867"/>
                  </a:lnTo>
                  <a:lnTo>
                    <a:pt x="9307" y="1415"/>
                  </a:lnTo>
                  <a:lnTo>
                    <a:pt x="9363" y="934"/>
                  </a:lnTo>
                  <a:lnTo>
                    <a:pt x="9420" y="481"/>
                  </a:lnTo>
                  <a:lnTo>
                    <a:pt x="9448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40"/>
            <p:cNvSpPr/>
            <p:nvPr/>
          </p:nvSpPr>
          <p:spPr>
            <a:xfrm>
              <a:off x="7183850" y="2492225"/>
              <a:ext cx="186725" cy="437750"/>
            </a:xfrm>
            <a:custGeom>
              <a:avLst/>
              <a:gdLst/>
              <a:ahLst/>
              <a:cxnLst/>
              <a:rect l="l" t="t" r="r" b="b"/>
              <a:pathLst>
                <a:path w="7469" h="17510" extrusionOk="0">
                  <a:moveTo>
                    <a:pt x="3282" y="1"/>
                  </a:moveTo>
                  <a:lnTo>
                    <a:pt x="2575" y="85"/>
                  </a:lnTo>
                  <a:lnTo>
                    <a:pt x="2801" y="425"/>
                  </a:lnTo>
                  <a:lnTo>
                    <a:pt x="2999" y="764"/>
                  </a:lnTo>
                  <a:lnTo>
                    <a:pt x="3141" y="1132"/>
                  </a:lnTo>
                  <a:lnTo>
                    <a:pt x="3254" y="1500"/>
                  </a:lnTo>
                  <a:lnTo>
                    <a:pt x="3339" y="1896"/>
                  </a:lnTo>
                  <a:lnTo>
                    <a:pt x="3367" y="2292"/>
                  </a:lnTo>
                  <a:lnTo>
                    <a:pt x="3367" y="2688"/>
                  </a:lnTo>
                  <a:lnTo>
                    <a:pt x="3310" y="3084"/>
                  </a:lnTo>
                  <a:lnTo>
                    <a:pt x="3197" y="3565"/>
                  </a:lnTo>
                  <a:lnTo>
                    <a:pt x="3056" y="4017"/>
                  </a:lnTo>
                  <a:lnTo>
                    <a:pt x="2858" y="4442"/>
                  </a:lnTo>
                  <a:lnTo>
                    <a:pt x="2603" y="4838"/>
                  </a:lnTo>
                  <a:lnTo>
                    <a:pt x="2320" y="5205"/>
                  </a:lnTo>
                  <a:lnTo>
                    <a:pt x="2009" y="5573"/>
                  </a:lnTo>
                  <a:lnTo>
                    <a:pt x="1641" y="5884"/>
                  </a:lnTo>
                  <a:lnTo>
                    <a:pt x="1274" y="6167"/>
                  </a:lnTo>
                  <a:lnTo>
                    <a:pt x="1500" y="6252"/>
                  </a:lnTo>
                  <a:lnTo>
                    <a:pt x="1953" y="6450"/>
                  </a:lnTo>
                  <a:lnTo>
                    <a:pt x="2349" y="6704"/>
                  </a:lnTo>
                  <a:lnTo>
                    <a:pt x="2745" y="6987"/>
                  </a:lnTo>
                  <a:lnTo>
                    <a:pt x="3112" y="7298"/>
                  </a:lnTo>
                  <a:lnTo>
                    <a:pt x="3423" y="7666"/>
                  </a:lnTo>
                  <a:lnTo>
                    <a:pt x="3735" y="8034"/>
                  </a:lnTo>
                  <a:lnTo>
                    <a:pt x="3989" y="8458"/>
                  </a:lnTo>
                  <a:lnTo>
                    <a:pt x="4215" y="8883"/>
                  </a:lnTo>
                  <a:lnTo>
                    <a:pt x="4413" y="9335"/>
                  </a:lnTo>
                  <a:lnTo>
                    <a:pt x="4555" y="9788"/>
                  </a:lnTo>
                  <a:lnTo>
                    <a:pt x="4668" y="10269"/>
                  </a:lnTo>
                  <a:lnTo>
                    <a:pt x="4753" y="10778"/>
                  </a:lnTo>
                  <a:lnTo>
                    <a:pt x="4781" y="11259"/>
                  </a:lnTo>
                  <a:lnTo>
                    <a:pt x="4753" y="11768"/>
                  </a:lnTo>
                  <a:lnTo>
                    <a:pt x="4696" y="12249"/>
                  </a:lnTo>
                  <a:lnTo>
                    <a:pt x="4583" y="12729"/>
                  </a:lnTo>
                  <a:lnTo>
                    <a:pt x="4413" y="13239"/>
                  </a:lnTo>
                  <a:lnTo>
                    <a:pt x="4187" y="13748"/>
                  </a:lnTo>
                  <a:lnTo>
                    <a:pt x="3904" y="14229"/>
                  </a:lnTo>
                  <a:lnTo>
                    <a:pt x="3593" y="14681"/>
                  </a:lnTo>
                  <a:lnTo>
                    <a:pt x="3282" y="15106"/>
                  </a:lnTo>
                  <a:lnTo>
                    <a:pt x="2914" y="15502"/>
                  </a:lnTo>
                  <a:lnTo>
                    <a:pt x="2518" y="15841"/>
                  </a:lnTo>
                  <a:lnTo>
                    <a:pt x="2094" y="16180"/>
                  </a:lnTo>
                  <a:lnTo>
                    <a:pt x="1613" y="16492"/>
                  </a:lnTo>
                  <a:lnTo>
                    <a:pt x="1076" y="16746"/>
                  </a:lnTo>
                  <a:lnTo>
                    <a:pt x="567" y="16972"/>
                  </a:lnTo>
                  <a:lnTo>
                    <a:pt x="1" y="17142"/>
                  </a:lnTo>
                  <a:lnTo>
                    <a:pt x="482" y="17312"/>
                  </a:lnTo>
                  <a:lnTo>
                    <a:pt x="963" y="17397"/>
                  </a:lnTo>
                  <a:lnTo>
                    <a:pt x="1443" y="17482"/>
                  </a:lnTo>
                  <a:lnTo>
                    <a:pt x="1924" y="17510"/>
                  </a:lnTo>
                  <a:lnTo>
                    <a:pt x="2433" y="17482"/>
                  </a:lnTo>
                  <a:lnTo>
                    <a:pt x="2914" y="17397"/>
                  </a:lnTo>
                  <a:lnTo>
                    <a:pt x="3395" y="17284"/>
                  </a:lnTo>
                  <a:lnTo>
                    <a:pt x="3848" y="17142"/>
                  </a:lnTo>
                  <a:lnTo>
                    <a:pt x="4244" y="16972"/>
                  </a:lnTo>
                  <a:lnTo>
                    <a:pt x="4611" y="16774"/>
                  </a:lnTo>
                  <a:lnTo>
                    <a:pt x="4951" y="16548"/>
                  </a:lnTo>
                  <a:lnTo>
                    <a:pt x="5290" y="16294"/>
                  </a:lnTo>
                  <a:lnTo>
                    <a:pt x="5602" y="16011"/>
                  </a:lnTo>
                  <a:lnTo>
                    <a:pt x="5884" y="15700"/>
                  </a:lnTo>
                  <a:lnTo>
                    <a:pt x="6139" y="15388"/>
                  </a:lnTo>
                  <a:lnTo>
                    <a:pt x="6394" y="15049"/>
                  </a:lnTo>
                  <a:lnTo>
                    <a:pt x="6620" y="14710"/>
                  </a:lnTo>
                  <a:lnTo>
                    <a:pt x="6818" y="14313"/>
                  </a:lnTo>
                  <a:lnTo>
                    <a:pt x="6988" y="13946"/>
                  </a:lnTo>
                  <a:lnTo>
                    <a:pt x="7157" y="13550"/>
                  </a:lnTo>
                  <a:lnTo>
                    <a:pt x="7270" y="13154"/>
                  </a:lnTo>
                  <a:lnTo>
                    <a:pt x="7355" y="12729"/>
                  </a:lnTo>
                  <a:lnTo>
                    <a:pt x="7440" y="12333"/>
                  </a:lnTo>
                  <a:lnTo>
                    <a:pt x="7468" y="11909"/>
                  </a:lnTo>
                  <a:lnTo>
                    <a:pt x="7468" y="11485"/>
                  </a:lnTo>
                  <a:lnTo>
                    <a:pt x="7440" y="11089"/>
                  </a:lnTo>
                  <a:lnTo>
                    <a:pt x="7384" y="10665"/>
                  </a:lnTo>
                  <a:lnTo>
                    <a:pt x="7327" y="10240"/>
                  </a:lnTo>
                  <a:lnTo>
                    <a:pt x="7214" y="9844"/>
                  </a:lnTo>
                  <a:lnTo>
                    <a:pt x="7072" y="9448"/>
                  </a:lnTo>
                  <a:lnTo>
                    <a:pt x="6931" y="9052"/>
                  </a:lnTo>
                  <a:lnTo>
                    <a:pt x="6761" y="8685"/>
                  </a:lnTo>
                  <a:lnTo>
                    <a:pt x="6563" y="8317"/>
                  </a:lnTo>
                  <a:lnTo>
                    <a:pt x="6337" y="7949"/>
                  </a:lnTo>
                  <a:lnTo>
                    <a:pt x="6082" y="7610"/>
                  </a:lnTo>
                  <a:lnTo>
                    <a:pt x="5828" y="7270"/>
                  </a:lnTo>
                  <a:lnTo>
                    <a:pt x="5545" y="6959"/>
                  </a:lnTo>
                  <a:lnTo>
                    <a:pt x="5262" y="6676"/>
                  </a:lnTo>
                  <a:lnTo>
                    <a:pt x="4951" y="6393"/>
                  </a:lnTo>
                  <a:lnTo>
                    <a:pt x="4611" y="6139"/>
                  </a:lnTo>
                  <a:lnTo>
                    <a:pt x="5036" y="5460"/>
                  </a:lnTo>
                  <a:lnTo>
                    <a:pt x="5404" y="4781"/>
                  </a:lnTo>
                  <a:lnTo>
                    <a:pt x="5743" y="4046"/>
                  </a:lnTo>
                  <a:lnTo>
                    <a:pt x="5998" y="3282"/>
                  </a:lnTo>
                  <a:lnTo>
                    <a:pt x="6082" y="2971"/>
                  </a:lnTo>
                  <a:lnTo>
                    <a:pt x="6111" y="2631"/>
                  </a:lnTo>
                  <a:lnTo>
                    <a:pt x="6082" y="2320"/>
                  </a:lnTo>
                  <a:lnTo>
                    <a:pt x="6054" y="2009"/>
                  </a:lnTo>
                  <a:lnTo>
                    <a:pt x="5969" y="1726"/>
                  </a:lnTo>
                  <a:lnTo>
                    <a:pt x="5856" y="1443"/>
                  </a:lnTo>
                  <a:lnTo>
                    <a:pt x="5686" y="1160"/>
                  </a:lnTo>
                  <a:lnTo>
                    <a:pt x="5517" y="934"/>
                  </a:lnTo>
                  <a:lnTo>
                    <a:pt x="5319" y="708"/>
                  </a:lnTo>
                  <a:lnTo>
                    <a:pt x="5092" y="510"/>
                  </a:lnTo>
                  <a:lnTo>
                    <a:pt x="4838" y="340"/>
                  </a:lnTo>
                  <a:lnTo>
                    <a:pt x="4555" y="199"/>
                  </a:lnTo>
                  <a:lnTo>
                    <a:pt x="4272" y="85"/>
                  </a:lnTo>
                  <a:lnTo>
                    <a:pt x="3961" y="29"/>
                  </a:lnTo>
                  <a:lnTo>
                    <a:pt x="3621" y="1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40"/>
            <p:cNvSpPr/>
            <p:nvPr/>
          </p:nvSpPr>
          <p:spPr>
            <a:xfrm>
              <a:off x="6210100" y="2926425"/>
              <a:ext cx="378350" cy="339450"/>
            </a:xfrm>
            <a:custGeom>
              <a:avLst/>
              <a:gdLst/>
              <a:ahLst/>
              <a:cxnLst/>
              <a:rect l="l" t="t" r="r" b="b"/>
              <a:pathLst>
                <a:path w="15134" h="13578" extrusionOk="0">
                  <a:moveTo>
                    <a:pt x="1188" y="0"/>
                  </a:moveTo>
                  <a:lnTo>
                    <a:pt x="623" y="453"/>
                  </a:lnTo>
                  <a:lnTo>
                    <a:pt x="481" y="594"/>
                  </a:lnTo>
                  <a:lnTo>
                    <a:pt x="368" y="736"/>
                  </a:lnTo>
                  <a:lnTo>
                    <a:pt x="255" y="877"/>
                  </a:lnTo>
                  <a:lnTo>
                    <a:pt x="170" y="1019"/>
                  </a:lnTo>
                  <a:lnTo>
                    <a:pt x="113" y="1188"/>
                  </a:lnTo>
                  <a:lnTo>
                    <a:pt x="57" y="1358"/>
                  </a:lnTo>
                  <a:lnTo>
                    <a:pt x="29" y="1528"/>
                  </a:lnTo>
                  <a:lnTo>
                    <a:pt x="0" y="1726"/>
                  </a:lnTo>
                  <a:lnTo>
                    <a:pt x="0" y="1896"/>
                  </a:lnTo>
                  <a:lnTo>
                    <a:pt x="29" y="2065"/>
                  </a:lnTo>
                  <a:lnTo>
                    <a:pt x="57" y="2235"/>
                  </a:lnTo>
                  <a:lnTo>
                    <a:pt x="113" y="2405"/>
                  </a:lnTo>
                  <a:lnTo>
                    <a:pt x="198" y="2574"/>
                  </a:lnTo>
                  <a:lnTo>
                    <a:pt x="311" y="2716"/>
                  </a:lnTo>
                  <a:lnTo>
                    <a:pt x="425" y="2857"/>
                  </a:lnTo>
                  <a:lnTo>
                    <a:pt x="538" y="2999"/>
                  </a:lnTo>
                  <a:lnTo>
                    <a:pt x="736" y="3168"/>
                  </a:lnTo>
                  <a:lnTo>
                    <a:pt x="962" y="3310"/>
                  </a:lnTo>
                  <a:lnTo>
                    <a:pt x="1160" y="3451"/>
                  </a:lnTo>
                  <a:lnTo>
                    <a:pt x="1386" y="3593"/>
                  </a:lnTo>
                  <a:lnTo>
                    <a:pt x="1641" y="3678"/>
                  </a:lnTo>
                  <a:lnTo>
                    <a:pt x="1896" y="3762"/>
                  </a:lnTo>
                  <a:lnTo>
                    <a:pt x="2150" y="3819"/>
                  </a:lnTo>
                  <a:lnTo>
                    <a:pt x="2405" y="3876"/>
                  </a:lnTo>
                  <a:lnTo>
                    <a:pt x="2348" y="4187"/>
                  </a:lnTo>
                  <a:lnTo>
                    <a:pt x="2320" y="4498"/>
                  </a:lnTo>
                  <a:lnTo>
                    <a:pt x="2320" y="4809"/>
                  </a:lnTo>
                  <a:lnTo>
                    <a:pt x="2320" y="5149"/>
                  </a:lnTo>
                  <a:lnTo>
                    <a:pt x="2348" y="5460"/>
                  </a:lnTo>
                  <a:lnTo>
                    <a:pt x="2405" y="5771"/>
                  </a:lnTo>
                  <a:lnTo>
                    <a:pt x="2490" y="6082"/>
                  </a:lnTo>
                  <a:lnTo>
                    <a:pt x="2574" y="6393"/>
                  </a:lnTo>
                  <a:lnTo>
                    <a:pt x="2688" y="6676"/>
                  </a:lnTo>
                  <a:lnTo>
                    <a:pt x="2829" y="6987"/>
                  </a:lnTo>
                  <a:lnTo>
                    <a:pt x="2970" y="7270"/>
                  </a:lnTo>
                  <a:lnTo>
                    <a:pt x="3112" y="7553"/>
                  </a:lnTo>
                  <a:lnTo>
                    <a:pt x="3310" y="7807"/>
                  </a:lnTo>
                  <a:lnTo>
                    <a:pt x="3508" y="8062"/>
                  </a:lnTo>
                  <a:lnTo>
                    <a:pt x="3706" y="8288"/>
                  </a:lnTo>
                  <a:lnTo>
                    <a:pt x="3932" y="8515"/>
                  </a:lnTo>
                  <a:lnTo>
                    <a:pt x="4187" y="8713"/>
                  </a:lnTo>
                  <a:lnTo>
                    <a:pt x="4441" y="8911"/>
                  </a:lnTo>
                  <a:lnTo>
                    <a:pt x="4696" y="9080"/>
                  </a:lnTo>
                  <a:lnTo>
                    <a:pt x="4979" y="9250"/>
                  </a:lnTo>
                  <a:lnTo>
                    <a:pt x="5262" y="9391"/>
                  </a:lnTo>
                  <a:lnTo>
                    <a:pt x="5573" y="9505"/>
                  </a:lnTo>
                  <a:lnTo>
                    <a:pt x="5856" y="9618"/>
                  </a:lnTo>
                  <a:lnTo>
                    <a:pt x="6167" y="9674"/>
                  </a:lnTo>
                  <a:lnTo>
                    <a:pt x="6478" y="9759"/>
                  </a:lnTo>
                  <a:lnTo>
                    <a:pt x="6817" y="9787"/>
                  </a:lnTo>
                  <a:lnTo>
                    <a:pt x="7129" y="9816"/>
                  </a:lnTo>
                  <a:lnTo>
                    <a:pt x="7751" y="9816"/>
                  </a:lnTo>
                  <a:lnTo>
                    <a:pt x="8090" y="9787"/>
                  </a:lnTo>
                  <a:lnTo>
                    <a:pt x="8401" y="9731"/>
                  </a:lnTo>
                  <a:lnTo>
                    <a:pt x="8713" y="9646"/>
                  </a:lnTo>
                  <a:lnTo>
                    <a:pt x="8628" y="9816"/>
                  </a:lnTo>
                  <a:lnTo>
                    <a:pt x="8571" y="9985"/>
                  </a:lnTo>
                  <a:lnTo>
                    <a:pt x="8543" y="10183"/>
                  </a:lnTo>
                  <a:lnTo>
                    <a:pt x="8543" y="10353"/>
                  </a:lnTo>
                  <a:lnTo>
                    <a:pt x="8543" y="10523"/>
                  </a:lnTo>
                  <a:lnTo>
                    <a:pt x="8571" y="10721"/>
                  </a:lnTo>
                  <a:lnTo>
                    <a:pt x="8656" y="11060"/>
                  </a:lnTo>
                  <a:lnTo>
                    <a:pt x="8826" y="11428"/>
                  </a:lnTo>
                  <a:lnTo>
                    <a:pt x="9024" y="11739"/>
                  </a:lnTo>
                  <a:lnTo>
                    <a:pt x="9278" y="12022"/>
                  </a:lnTo>
                  <a:lnTo>
                    <a:pt x="9589" y="12248"/>
                  </a:lnTo>
                  <a:lnTo>
                    <a:pt x="9957" y="12503"/>
                  </a:lnTo>
                  <a:lnTo>
                    <a:pt x="10353" y="12729"/>
                  </a:lnTo>
                  <a:lnTo>
                    <a:pt x="10749" y="12927"/>
                  </a:lnTo>
                  <a:lnTo>
                    <a:pt x="11173" y="13097"/>
                  </a:lnTo>
                  <a:lnTo>
                    <a:pt x="11626" y="13267"/>
                  </a:lnTo>
                  <a:lnTo>
                    <a:pt x="12079" y="13408"/>
                  </a:lnTo>
                  <a:lnTo>
                    <a:pt x="12560" y="13493"/>
                  </a:lnTo>
                  <a:lnTo>
                    <a:pt x="13012" y="13578"/>
                  </a:lnTo>
                  <a:lnTo>
                    <a:pt x="15134" y="12531"/>
                  </a:lnTo>
                  <a:lnTo>
                    <a:pt x="14624" y="12475"/>
                  </a:lnTo>
                  <a:lnTo>
                    <a:pt x="14030" y="12333"/>
                  </a:lnTo>
                  <a:lnTo>
                    <a:pt x="13465" y="12135"/>
                  </a:lnTo>
                  <a:lnTo>
                    <a:pt x="12927" y="11881"/>
                  </a:lnTo>
                  <a:lnTo>
                    <a:pt x="12418" y="11570"/>
                  </a:lnTo>
                  <a:lnTo>
                    <a:pt x="11965" y="11230"/>
                  </a:lnTo>
                  <a:lnTo>
                    <a:pt x="11767" y="11032"/>
                  </a:lnTo>
                  <a:lnTo>
                    <a:pt x="11569" y="10834"/>
                  </a:lnTo>
                  <a:lnTo>
                    <a:pt x="11400" y="10636"/>
                  </a:lnTo>
                  <a:lnTo>
                    <a:pt x="11230" y="10410"/>
                  </a:lnTo>
                  <a:lnTo>
                    <a:pt x="11117" y="10155"/>
                  </a:lnTo>
                  <a:lnTo>
                    <a:pt x="11004" y="9901"/>
                  </a:lnTo>
                  <a:lnTo>
                    <a:pt x="10919" y="9646"/>
                  </a:lnTo>
                  <a:lnTo>
                    <a:pt x="10891" y="9391"/>
                  </a:lnTo>
                  <a:lnTo>
                    <a:pt x="10862" y="9165"/>
                  </a:lnTo>
                  <a:lnTo>
                    <a:pt x="10891" y="8911"/>
                  </a:lnTo>
                  <a:lnTo>
                    <a:pt x="10919" y="8656"/>
                  </a:lnTo>
                  <a:lnTo>
                    <a:pt x="11004" y="8401"/>
                  </a:lnTo>
                  <a:lnTo>
                    <a:pt x="11089" y="8175"/>
                  </a:lnTo>
                  <a:lnTo>
                    <a:pt x="11202" y="7949"/>
                  </a:lnTo>
                  <a:lnTo>
                    <a:pt x="9957" y="7949"/>
                  </a:lnTo>
                  <a:lnTo>
                    <a:pt x="9363" y="7921"/>
                  </a:lnTo>
                  <a:lnTo>
                    <a:pt x="8741" y="7864"/>
                  </a:lnTo>
                  <a:lnTo>
                    <a:pt x="8288" y="7779"/>
                  </a:lnTo>
                  <a:lnTo>
                    <a:pt x="7836" y="7638"/>
                  </a:lnTo>
                  <a:lnTo>
                    <a:pt x="7383" y="7496"/>
                  </a:lnTo>
                  <a:lnTo>
                    <a:pt x="6987" y="7298"/>
                  </a:lnTo>
                  <a:lnTo>
                    <a:pt x="6591" y="7044"/>
                  </a:lnTo>
                  <a:lnTo>
                    <a:pt x="6223" y="6761"/>
                  </a:lnTo>
                  <a:lnTo>
                    <a:pt x="5884" y="6393"/>
                  </a:lnTo>
                  <a:lnTo>
                    <a:pt x="5742" y="6195"/>
                  </a:lnTo>
                  <a:lnTo>
                    <a:pt x="5601" y="5997"/>
                  </a:lnTo>
                  <a:lnTo>
                    <a:pt x="5460" y="5771"/>
                  </a:lnTo>
                  <a:lnTo>
                    <a:pt x="5346" y="5516"/>
                  </a:lnTo>
                  <a:lnTo>
                    <a:pt x="5205" y="5092"/>
                  </a:lnTo>
                  <a:lnTo>
                    <a:pt x="5092" y="4639"/>
                  </a:lnTo>
                  <a:lnTo>
                    <a:pt x="5035" y="4187"/>
                  </a:lnTo>
                  <a:lnTo>
                    <a:pt x="5007" y="3706"/>
                  </a:lnTo>
                  <a:lnTo>
                    <a:pt x="5035" y="3536"/>
                  </a:lnTo>
                  <a:lnTo>
                    <a:pt x="5092" y="3338"/>
                  </a:lnTo>
                  <a:lnTo>
                    <a:pt x="5148" y="3168"/>
                  </a:lnTo>
                  <a:lnTo>
                    <a:pt x="5205" y="2999"/>
                  </a:lnTo>
                  <a:lnTo>
                    <a:pt x="5205" y="2999"/>
                  </a:lnTo>
                  <a:lnTo>
                    <a:pt x="4950" y="3084"/>
                  </a:lnTo>
                  <a:lnTo>
                    <a:pt x="4696" y="3112"/>
                  </a:lnTo>
                  <a:lnTo>
                    <a:pt x="4441" y="3140"/>
                  </a:lnTo>
                  <a:lnTo>
                    <a:pt x="4158" y="3140"/>
                  </a:lnTo>
                  <a:lnTo>
                    <a:pt x="3819" y="3112"/>
                  </a:lnTo>
                  <a:lnTo>
                    <a:pt x="3508" y="3055"/>
                  </a:lnTo>
                  <a:lnTo>
                    <a:pt x="3197" y="2970"/>
                  </a:lnTo>
                  <a:lnTo>
                    <a:pt x="2886" y="2829"/>
                  </a:lnTo>
                  <a:lnTo>
                    <a:pt x="2603" y="2659"/>
                  </a:lnTo>
                  <a:lnTo>
                    <a:pt x="2348" y="2433"/>
                  </a:lnTo>
                  <a:lnTo>
                    <a:pt x="2094" y="2207"/>
                  </a:lnTo>
                  <a:lnTo>
                    <a:pt x="1896" y="1952"/>
                  </a:lnTo>
                  <a:lnTo>
                    <a:pt x="1726" y="1726"/>
                  </a:lnTo>
                  <a:lnTo>
                    <a:pt x="1613" y="1500"/>
                  </a:lnTo>
                  <a:lnTo>
                    <a:pt x="1499" y="1273"/>
                  </a:lnTo>
                  <a:lnTo>
                    <a:pt x="1415" y="1019"/>
                  </a:lnTo>
                  <a:lnTo>
                    <a:pt x="1330" y="764"/>
                  </a:lnTo>
                  <a:lnTo>
                    <a:pt x="1273" y="510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40"/>
            <p:cNvSpPr/>
            <p:nvPr/>
          </p:nvSpPr>
          <p:spPr>
            <a:xfrm>
              <a:off x="6390425" y="2514850"/>
              <a:ext cx="977325" cy="939850"/>
            </a:xfrm>
            <a:custGeom>
              <a:avLst/>
              <a:gdLst/>
              <a:ahLst/>
              <a:cxnLst/>
              <a:rect l="l" t="t" r="r" b="b"/>
              <a:pathLst>
                <a:path w="39093" h="37594" extrusionOk="0">
                  <a:moveTo>
                    <a:pt x="29079" y="1"/>
                  </a:moveTo>
                  <a:lnTo>
                    <a:pt x="27721" y="255"/>
                  </a:lnTo>
                  <a:lnTo>
                    <a:pt x="26392" y="567"/>
                  </a:lnTo>
                  <a:lnTo>
                    <a:pt x="25062" y="878"/>
                  </a:lnTo>
                  <a:lnTo>
                    <a:pt x="23704" y="1245"/>
                  </a:lnTo>
                  <a:lnTo>
                    <a:pt x="22403" y="1613"/>
                  </a:lnTo>
                  <a:lnTo>
                    <a:pt x="21074" y="2009"/>
                  </a:lnTo>
                  <a:lnTo>
                    <a:pt x="19744" y="2405"/>
                  </a:lnTo>
                  <a:lnTo>
                    <a:pt x="18443" y="2858"/>
                  </a:lnTo>
                  <a:lnTo>
                    <a:pt x="18415" y="3254"/>
                  </a:lnTo>
                  <a:lnTo>
                    <a:pt x="18330" y="3650"/>
                  </a:lnTo>
                  <a:lnTo>
                    <a:pt x="18189" y="4046"/>
                  </a:lnTo>
                  <a:lnTo>
                    <a:pt x="17991" y="4413"/>
                  </a:lnTo>
                  <a:lnTo>
                    <a:pt x="17877" y="4611"/>
                  </a:lnTo>
                  <a:lnTo>
                    <a:pt x="17736" y="4809"/>
                  </a:lnTo>
                  <a:lnTo>
                    <a:pt x="17425" y="5177"/>
                  </a:lnTo>
                  <a:lnTo>
                    <a:pt x="17057" y="5488"/>
                  </a:lnTo>
                  <a:lnTo>
                    <a:pt x="16633" y="5743"/>
                  </a:lnTo>
                  <a:lnTo>
                    <a:pt x="16209" y="5969"/>
                  </a:lnTo>
                  <a:lnTo>
                    <a:pt x="15756" y="6111"/>
                  </a:lnTo>
                  <a:lnTo>
                    <a:pt x="15275" y="6195"/>
                  </a:lnTo>
                  <a:lnTo>
                    <a:pt x="15049" y="6224"/>
                  </a:lnTo>
                  <a:lnTo>
                    <a:pt x="14794" y="6224"/>
                  </a:lnTo>
                  <a:lnTo>
                    <a:pt x="14822" y="6507"/>
                  </a:lnTo>
                  <a:lnTo>
                    <a:pt x="14822" y="6761"/>
                  </a:lnTo>
                  <a:lnTo>
                    <a:pt x="14794" y="7044"/>
                  </a:lnTo>
                  <a:lnTo>
                    <a:pt x="14738" y="7327"/>
                  </a:lnTo>
                  <a:lnTo>
                    <a:pt x="14681" y="7582"/>
                  </a:lnTo>
                  <a:lnTo>
                    <a:pt x="14596" y="7836"/>
                  </a:lnTo>
                  <a:lnTo>
                    <a:pt x="14370" y="8374"/>
                  </a:lnTo>
                  <a:lnTo>
                    <a:pt x="14115" y="8854"/>
                  </a:lnTo>
                  <a:lnTo>
                    <a:pt x="13804" y="9307"/>
                  </a:lnTo>
                  <a:lnTo>
                    <a:pt x="13436" y="9760"/>
                  </a:lnTo>
                  <a:lnTo>
                    <a:pt x="13040" y="10156"/>
                  </a:lnTo>
                  <a:lnTo>
                    <a:pt x="12616" y="10495"/>
                  </a:lnTo>
                  <a:lnTo>
                    <a:pt x="12164" y="10834"/>
                  </a:lnTo>
                  <a:lnTo>
                    <a:pt x="11711" y="11146"/>
                  </a:lnTo>
                  <a:lnTo>
                    <a:pt x="11230" y="11428"/>
                  </a:lnTo>
                  <a:lnTo>
                    <a:pt x="10721" y="11683"/>
                  </a:lnTo>
                  <a:lnTo>
                    <a:pt x="10212" y="11938"/>
                  </a:lnTo>
                  <a:lnTo>
                    <a:pt x="9222" y="12418"/>
                  </a:lnTo>
                  <a:lnTo>
                    <a:pt x="8741" y="12616"/>
                  </a:lnTo>
                  <a:lnTo>
                    <a:pt x="8599" y="13041"/>
                  </a:lnTo>
                  <a:lnTo>
                    <a:pt x="8486" y="13493"/>
                  </a:lnTo>
                  <a:lnTo>
                    <a:pt x="8401" y="13974"/>
                  </a:lnTo>
                  <a:lnTo>
                    <a:pt x="8345" y="14483"/>
                  </a:lnTo>
                  <a:lnTo>
                    <a:pt x="8317" y="15021"/>
                  </a:lnTo>
                  <a:lnTo>
                    <a:pt x="8288" y="15671"/>
                  </a:lnTo>
                  <a:lnTo>
                    <a:pt x="8317" y="17199"/>
                  </a:lnTo>
                  <a:lnTo>
                    <a:pt x="6704" y="17340"/>
                  </a:lnTo>
                  <a:lnTo>
                    <a:pt x="5997" y="16746"/>
                  </a:lnTo>
                  <a:lnTo>
                    <a:pt x="5347" y="16265"/>
                  </a:lnTo>
                  <a:lnTo>
                    <a:pt x="5035" y="16067"/>
                  </a:lnTo>
                  <a:lnTo>
                    <a:pt x="4724" y="15898"/>
                  </a:lnTo>
                  <a:lnTo>
                    <a:pt x="4413" y="15756"/>
                  </a:lnTo>
                  <a:lnTo>
                    <a:pt x="4130" y="15643"/>
                  </a:lnTo>
                  <a:lnTo>
                    <a:pt x="3847" y="15530"/>
                  </a:lnTo>
                  <a:lnTo>
                    <a:pt x="3564" y="15445"/>
                  </a:lnTo>
                  <a:lnTo>
                    <a:pt x="3310" y="15417"/>
                  </a:lnTo>
                  <a:lnTo>
                    <a:pt x="3055" y="15360"/>
                  </a:lnTo>
                  <a:lnTo>
                    <a:pt x="2603" y="15360"/>
                  </a:lnTo>
                  <a:lnTo>
                    <a:pt x="2376" y="15417"/>
                  </a:lnTo>
                  <a:lnTo>
                    <a:pt x="2150" y="15445"/>
                  </a:lnTo>
                  <a:lnTo>
                    <a:pt x="1952" y="15530"/>
                  </a:lnTo>
                  <a:lnTo>
                    <a:pt x="1754" y="15615"/>
                  </a:lnTo>
                  <a:lnTo>
                    <a:pt x="1584" y="15700"/>
                  </a:lnTo>
                  <a:lnTo>
                    <a:pt x="1415" y="15813"/>
                  </a:lnTo>
                  <a:lnTo>
                    <a:pt x="1245" y="15954"/>
                  </a:lnTo>
                  <a:lnTo>
                    <a:pt x="1104" y="16096"/>
                  </a:lnTo>
                  <a:lnTo>
                    <a:pt x="821" y="16435"/>
                  </a:lnTo>
                  <a:lnTo>
                    <a:pt x="594" y="16831"/>
                  </a:lnTo>
                  <a:lnTo>
                    <a:pt x="396" y="17255"/>
                  </a:lnTo>
                  <a:lnTo>
                    <a:pt x="227" y="17736"/>
                  </a:lnTo>
                  <a:lnTo>
                    <a:pt x="114" y="18245"/>
                  </a:lnTo>
                  <a:lnTo>
                    <a:pt x="29" y="18755"/>
                  </a:lnTo>
                  <a:lnTo>
                    <a:pt x="0" y="19320"/>
                  </a:lnTo>
                  <a:lnTo>
                    <a:pt x="0" y="19886"/>
                  </a:lnTo>
                  <a:lnTo>
                    <a:pt x="57" y="20480"/>
                  </a:lnTo>
                  <a:lnTo>
                    <a:pt x="142" y="21046"/>
                  </a:lnTo>
                  <a:lnTo>
                    <a:pt x="255" y="21640"/>
                  </a:lnTo>
                  <a:lnTo>
                    <a:pt x="425" y="22234"/>
                  </a:lnTo>
                  <a:lnTo>
                    <a:pt x="651" y="22800"/>
                  </a:lnTo>
                  <a:lnTo>
                    <a:pt x="877" y="23337"/>
                  </a:lnTo>
                  <a:lnTo>
                    <a:pt x="1188" y="23874"/>
                  </a:lnTo>
                  <a:lnTo>
                    <a:pt x="1500" y="24384"/>
                  </a:lnTo>
                  <a:lnTo>
                    <a:pt x="1867" y="24836"/>
                  </a:lnTo>
                  <a:lnTo>
                    <a:pt x="2292" y="25260"/>
                  </a:lnTo>
                  <a:lnTo>
                    <a:pt x="2744" y="25628"/>
                  </a:lnTo>
                  <a:lnTo>
                    <a:pt x="2970" y="25798"/>
                  </a:lnTo>
                  <a:lnTo>
                    <a:pt x="3225" y="25968"/>
                  </a:lnTo>
                  <a:lnTo>
                    <a:pt x="3508" y="26109"/>
                  </a:lnTo>
                  <a:lnTo>
                    <a:pt x="3762" y="26250"/>
                  </a:lnTo>
                  <a:lnTo>
                    <a:pt x="3989" y="26364"/>
                  </a:lnTo>
                  <a:lnTo>
                    <a:pt x="4187" y="26477"/>
                  </a:lnTo>
                  <a:lnTo>
                    <a:pt x="4328" y="26646"/>
                  </a:lnTo>
                  <a:lnTo>
                    <a:pt x="4498" y="26816"/>
                  </a:lnTo>
                  <a:lnTo>
                    <a:pt x="4752" y="27184"/>
                  </a:lnTo>
                  <a:lnTo>
                    <a:pt x="5007" y="27523"/>
                  </a:lnTo>
                  <a:lnTo>
                    <a:pt x="5120" y="27693"/>
                  </a:lnTo>
                  <a:lnTo>
                    <a:pt x="5262" y="27835"/>
                  </a:lnTo>
                  <a:lnTo>
                    <a:pt x="5431" y="27976"/>
                  </a:lnTo>
                  <a:lnTo>
                    <a:pt x="5601" y="28089"/>
                  </a:lnTo>
                  <a:lnTo>
                    <a:pt x="5799" y="28174"/>
                  </a:lnTo>
                  <a:lnTo>
                    <a:pt x="6054" y="28202"/>
                  </a:lnTo>
                  <a:lnTo>
                    <a:pt x="6308" y="28231"/>
                  </a:lnTo>
                  <a:lnTo>
                    <a:pt x="6619" y="28174"/>
                  </a:lnTo>
                  <a:lnTo>
                    <a:pt x="6874" y="28117"/>
                  </a:lnTo>
                  <a:lnTo>
                    <a:pt x="7100" y="28061"/>
                  </a:lnTo>
                  <a:lnTo>
                    <a:pt x="7298" y="27976"/>
                  </a:lnTo>
                  <a:lnTo>
                    <a:pt x="7468" y="27891"/>
                  </a:lnTo>
                  <a:lnTo>
                    <a:pt x="7638" y="27778"/>
                  </a:lnTo>
                  <a:lnTo>
                    <a:pt x="7751" y="27665"/>
                  </a:lnTo>
                  <a:lnTo>
                    <a:pt x="7949" y="27467"/>
                  </a:lnTo>
                  <a:lnTo>
                    <a:pt x="8090" y="27241"/>
                  </a:lnTo>
                  <a:lnTo>
                    <a:pt x="8175" y="27071"/>
                  </a:lnTo>
                  <a:lnTo>
                    <a:pt x="8232" y="26901"/>
                  </a:lnTo>
                  <a:lnTo>
                    <a:pt x="8571" y="27354"/>
                  </a:lnTo>
                  <a:lnTo>
                    <a:pt x="8882" y="27806"/>
                  </a:lnTo>
                  <a:lnTo>
                    <a:pt x="9448" y="28740"/>
                  </a:lnTo>
                  <a:lnTo>
                    <a:pt x="9986" y="29673"/>
                  </a:lnTo>
                  <a:lnTo>
                    <a:pt x="10523" y="30550"/>
                  </a:lnTo>
                  <a:lnTo>
                    <a:pt x="10778" y="30974"/>
                  </a:lnTo>
                  <a:lnTo>
                    <a:pt x="11032" y="31370"/>
                  </a:lnTo>
                  <a:lnTo>
                    <a:pt x="11315" y="31738"/>
                  </a:lnTo>
                  <a:lnTo>
                    <a:pt x="11626" y="32077"/>
                  </a:lnTo>
                  <a:lnTo>
                    <a:pt x="11937" y="32360"/>
                  </a:lnTo>
                  <a:lnTo>
                    <a:pt x="12248" y="32643"/>
                  </a:lnTo>
                  <a:lnTo>
                    <a:pt x="12616" y="32869"/>
                  </a:lnTo>
                  <a:lnTo>
                    <a:pt x="13012" y="33039"/>
                  </a:lnTo>
                  <a:lnTo>
                    <a:pt x="14681" y="33633"/>
                  </a:lnTo>
                  <a:lnTo>
                    <a:pt x="16463" y="34199"/>
                  </a:lnTo>
                  <a:lnTo>
                    <a:pt x="18358" y="34793"/>
                  </a:lnTo>
                  <a:lnTo>
                    <a:pt x="20367" y="35330"/>
                  </a:lnTo>
                  <a:lnTo>
                    <a:pt x="22545" y="35896"/>
                  </a:lnTo>
                  <a:lnTo>
                    <a:pt x="24864" y="36434"/>
                  </a:lnTo>
                  <a:lnTo>
                    <a:pt x="27353" y="36999"/>
                  </a:lnTo>
                  <a:lnTo>
                    <a:pt x="30041" y="37537"/>
                  </a:lnTo>
                  <a:lnTo>
                    <a:pt x="30323" y="37565"/>
                  </a:lnTo>
                  <a:lnTo>
                    <a:pt x="30635" y="37593"/>
                  </a:lnTo>
                  <a:lnTo>
                    <a:pt x="31229" y="37593"/>
                  </a:lnTo>
                  <a:lnTo>
                    <a:pt x="31512" y="37565"/>
                  </a:lnTo>
                  <a:lnTo>
                    <a:pt x="31823" y="37508"/>
                  </a:lnTo>
                  <a:lnTo>
                    <a:pt x="32106" y="37424"/>
                  </a:lnTo>
                  <a:lnTo>
                    <a:pt x="32388" y="37339"/>
                  </a:lnTo>
                  <a:lnTo>
                    <a:pt x="32643" y="37226"/>
                  </a:lnTo>
                  <a:lnTo>
                    <a:pt x="32898" y="37084"/>
                  </a:lnTo>
                  <a:lnTo>
                    <a:pt x="33124" y="36943"/>
                  </a:lnTo>
                  <a:lnTo>
                    <a:pt x="33350" y="36773"/>
                  </a:lnTo>
                  <a:lnTo>
                    <a:pt x="33548" y="36575"/>
                  </a:lnTo>
                  <a:lnTo>
                    <a:pt x="33718" y="36377"/>
                  </a:lnTo>
                  <a:lnTo>
                    <a:pt x="33859" y="36151"/>
                  </a:lnTo>
                  <a:lnTo>
                    <a:pt x="33972" y="35924"/>
                  </a:lnTo>
                  <a:lnTo>
                    <a:pt x="34057" y="35613"/>
                  </a:lnTo>
                  <a:lnTo>
                    <a:pt x="34086" y="35302"/>
                  </a:lnTo>
                  <a:lnTo>
                    <a:pt x="34057" y="35019"/>
                  </a:lnTo>
                  <a:lnTo>
                    <a:pt x="34029" y="34708"/>
                  </a:lnTo>
                  <a:lnTo>
                    <a:pt x="34001" y="34623"/>
                  </a:lnTo>
                  <a:lnTo>
                    <a:pt x="33972" y="34482"/>
                  </a:lnTo>
                  <a:lnTo>
                    <a:pt x="33916" y="34284"/>
                  </a:lnTo>
                  <a:lnTo>
                    <a:pt x="33859" y="34086"/>
                  </a:lnTo>
                  <a:lnTo>
                    <a:pt x="33831" y="34058"/>
                  </a:lnTo>
                  <a:lnTo>
                    <a:pt x="33774" y="33888"/>
                  </a:lnTo>
                  <a:lnTo>
                    <a:pt x="33576" y="33265"/>
                  </a:lnTo>
                  <a:lnTo>
                    <a:pt x="33463" y="32926"/>
                  </a:lnTo>
                  <a:lnTo>
                    <a:pt x="33407" y="32587"/>
                  </a:lnTo>
                  <a:lnTo>
                    <a:pt x="33378" y="32247"/>
                  </a:lnTo>
                  <a:lnTo>
                    <a:pt x="33407" y="31879"/>
                  </a:lnTo>
                  <a:lnTo>
                    <a:pt x="33463" y="31540"/>
                  </a:lnTo>
                  <a:lnTo>
                    <a:pt x="33548" y="31201"/>
                  </a:lnTo>
                  <a:lnTo>
                    <a:pt x="33633" y="31059"/>
                  </a:lnTo>
                  <a:lnTo>
                    <a:pt x="33718" y="30918"/>
                  </a:lnTo>
                  <a:lnTo>
                    <a:pt x="33831" y="30776"/>
                  </a:lnTo>
                  <a:lnTo>
                    <a:pt x="33944" y="30635"/>
                  </a:lnTo>
                  <a:lnTo>
                    <a:pt x="34086" y="30493"/>
                  </a:lnTo>
                  <a:lnTo>
                    <a:pt x="34199" y="30352"/>
                  </a:lnTo>
                  <a:lnTo>
                    <a:pt x="34312" y="30239"/>
                  </a:lnTo>
                  <a:lnTo>
                    <a:pt x="34425" y="30069"/>
                  </a:lnTo>
                  <a:lnTo>
                    <a:pt x="34595" y="29786"/>
                  </a:lnTo>
                  <a:lnTo>
                    <a:pt x="34595" y="29758"/>
                  </a:lnTo>
                  <a:lnTo>
                    <a:pt x="34736" y="29419"/>
                  </a:lnTo>
                  <a:lnTo>
                    <a:pt x="34821" y="29079"/>
                  </a:lnTo>
                  <a:lnTo>
                    <a:pt x="34849" y="28740"/>
                  </a:lnTo>
                  <a:lnTo>
                    <a:pt x="34821" y="28400"/>
                  </a:lnTo>
                  <a:lnTo>
                    <a:pt x="34764" y="28089"/>
                  </a:lnTo>
                  <a:lnTo>
                    <a:pt x="34651" y="27750"/>
                  </a:lnTo>
                  <a:lnTo>
                    <a:pt x="34482" y="27439"/>
                  </a:lnTo>
                  <a:lnTo>
                    <a:pt x="34284" y="27156"/>
                  </a:lnTo>
                  <a:lnTo>
                    <a:pt x="34057" y="26929"/>
                  </a:lnTo>
                  <a:lnTo>
                    <a:pt x="34284" y="26675"/>
                  </a:lnTo>
                  <a:lnTo>
                    <a:pt x="34482" y="26477"/>
                  </a:lnTo>
                  <a:lnTo>
                    <a:pt x="34623" y="26222"/>
                  </a:lnTo>
                  <a:lnTo>
                    <a:pt x="34764" y="25996"/>
                  </a:lnTo>
                  <a:lnTo>
                    <a:pt x="34849" y="25741"/>
                  </a:lnTo>
                  <a:lnTo>
                    <a:pt x="34906" y="25487"/>
                  </a:lnTo>
                  <a:lnTo>
                    <a:pt x="34878" y="25260"/>
                  </a:lnTo>
                  <a:lnTo>
                    <a:pt x="34849" y="25147"/>
                  </a:lnTo>
                  <a:lnTo>
                    <a:pt x="34821" y="25034"/>
                  </a:lnTo>
                  <a:lnTo>
                    <a:pt x="34736" y="24921"/>
                  </a:lnTo>
                  <a:lnTo>
                    <a:pt x="34680" y="24836"/>
                  </a:lnTo>
                  <a:lnTo>
                    <a:pt x="34368" y="24468"/>
                  </a:lnTo>
                  <a:lnTo>
                    <a:pt x="34142" y="24129"/>
                  </a:lnTo>
                  <a:lnTo>
                    <a:pt x="34057" y="23931"/>
                  </a:lnTo>
                  <a:lnTo>
                    <a:pt x="33972" y="23761"/>
                  </a:lnTo>
                  <a:lnTo>
                    <a:pt x="33944" y="23592"/>
                  </a:lnTo>
                  <a:lnTo>
                    <a:pt x="33916" y="23422"/>
                  </a:lnTo>
                  <a:lnTo>
                    <a:pt x="33888" y="23054"/>
                  </a:lnTo>
                  <a:lnTo>
                    <a:pt x="33944" y="22658"/>
                  </a:lnTo>
                  <a:lnTo>
                    <a:pt x="34029" y="22234"/>
                  </a:lnTo>
                  <a:lnTo>
                    <a:pt x="34170" y="21781"/>
                  </a:lnTo>
                  <a:lnTo>
                    <a:pt x="34482" y="21583"/>
                  </a:lnTo>
                  <a:lnTo>
                    <a:pt x="34764" y="21442"/>
                  </a:lnTo>
                  <a:lnTo>
                    <a:pt x="35019" y="21329"/>
                  </a:lnTo>
                  <a:lnTo>
                    <a:pt x="35302" y="21216"/>
                  </a:lnTo>
                  <a:lnTo>
                    <a:pt x="35783" y="21074"/>
                  </a:lnTo>
                  <a:lnTo>
                    <a:pt x="36207" y="20961"/>
                  </a:lnTo>
                  <a:lnTo>
                    <a:pt x="36660" y="20820"/>
                  </a:lnTo>
                  <a:lnTo>
                    <a:pt x="36858" y="20735"/>
                  </a:lnTo>
                  <a:lnTo>
                    <a:pt x="37084" y="20622"/>
                  </a:lnTo>
                  <a:lnTo>
                    <a:pt x="37310" y="20508"/>
                  </a:lnTo>
                  <a:lnTo>
                    <a:pt x="37537" y="20339"/>
                  </a:lnTo>
                  <a:lnTo>
                    <a:pt x="37763" y="20112"/>
                  </a:lnTo>
                  <a:lnTo>
                    <a:pt x="37989" y="19886"/>
                  </a:lnTo>
                  <a:lnTo>
                    <a:pt x="38300" y="19547"/>
                  </a:lnTo>
                  <a:lnTo>
                    <a:pt x="38583" y="19179"/>
                  </a:lnTo>
                  <a:lnTo>
                    <a:pt x="38809" y="18811"/>
                  </a:lnTo>
                  <a:lnTo>
                    <a:pt x="38923" y="18613"/>
                  </a:lnTo>
                  <a:lnTo>
                    <a:pt x="39007" y="18415"/>
                  </a:lnTo>
                  <a:lnTo>
                    <a:pt x="39064" y="18245"/>
                  </a:lnTo>
                  <a:lnTo>
                    <a:pt x="39064" y="18104"/>
                  </a:lnTo>
                  <a:lnTo>
                    <a:pt x="39092" y="17934"/>
                  </a:lnTo>
                  <a:lnTo>
                    <a:pt x="39064" y="17793"/>
                  </a:lnTo>
                  <a:lnTo>
                    <a:pt x="39036" y="17595"/>
                  </a:lnTo>
                  <a:lnTo>
                    <a:pt x="38979" y="17397"/>
                  </a:lnTo>
                  <a:lnTo>
                    <a:pt x="38866" y="17227"/>
                  </a:lnTo>
                  <a:lnTo>
                    <a:pt x="38753" y="17057"/>
                  </a:lnTo>
                  <a:lnTo>
                    <a:pt x="38640" y="16916"/>
                  </a:lnTo>
                  <a:lnTo>
                    <a:pt x="38498" y="16775"/>
                  </a:lnTo>
                  <a:lnTo>
                    <a:pt x="38329" y="16661"/>
                  </a:lnTo>
                  <a:lnTo>
                    <a:pt x="38131" y="16577"/>
                  </a:lnTo>
                  <a:lnTo>
                    <a:pt x="37593" y="16294"/>
                  </a:lnTo>
                  <a:lnTo>
                    <a:pt x="37112" y="15954"/>
                  </a:lnTo>
                  <a:lnTo>
                    <a:pt x="36688" y="15615"/>
                  </a:lnTo>
                  <a:lnTo>
                    <a:pt x="36292" y="15219"/>
                  </a:lnTo>
                  <a:lnTo>
                    <a:pt x="35924" y="14795"/>
                  </a:lnTo>
                  <a:lnTo>
                    <a:pt x="35613" y="14370"/>
                  </a:lnTo>
                  <a:lnTo>
                    <a:pt x="35302" y="13918"/>
                  </a:lnTo>
                  <a:lnTo>
                    <a:pt x="34991" y="13437"/>
                  </a:lnTo>
                  <a:lnTo>
                    <a:pt x="34425" y="12447"/>
                  </a:lnTo>
                  <a:lnTo>
                    <a:pt x="33803" y="11457"/>
                  </a:lnTo>
                  <a:lnTo>
                    <a:pt x="33492" y="10976"/>
                  </a:lnTo>
                  <a:lnTo>
                    <a:pt x="33152" y="10467"/>
                  </a:lnTo>
                  <a:lnTo>
                    <a:pt x="32784" y="9986"/>
                  </a:lnTo>
                  <a:lnTo>
                    <a:pt x="32360" y="9533"/>
                  </a:lnTo>
                  <a:lnTo>
                    <a:pt x="32162" y="9279"/>
                  </a:lnTo>
                  <a:lnTo>
                    <a:pt x="32021" y="9024"/>
                  </a:lnTo>
                  <a:lnTo>
                    <a:pt x="31879" y="8741"/>
                  </a:lnTo>
                  <a:lnTo>
                    <a:pt x="31794" y="8430"/>
                  </a:lnTo>
                  <a:lnTo>
                    <a:pt x="31738" y="8147"/>
                  </a:lnTo>
                  <a:lnTo>
                    <a:pt x="31710" y="7836"/>
                  </a:lnTo>
                  <a:lnTo>
                    <a:pt x="31681" y="7525"/>
                  </a:lnTo>
                  <a:lnTo>
                    <a:pt x="31681" y="7214"/>
                  </a:lnTo>
                  <a:lnTo>
                    <a:pt x="31738" y="6705"/>
                  </a:lnTo>
                  <a:lnTo>
                    <a:pt x="31823" y="6195"/>
                  </a:lnTo>
                  <a:lnTo>
                    <a:pt x="31851" y="5969"/>
                  </a:lnTo>
                  <a:lnTo>
                    <a:pt x="31851" y="5715"/>
                  </a:lnTo>
                  <a:lnTo>
                    <a:pt x="31823" y="5460"/>
                  </a:lnTo>
                  <a:lnTo>
                    <a:pt x="31766" y="5205"/>
                  </a:lnTo>
                  <a:lnTo>
                    <a:pt x="31625" y="4838"/>
                  </a:lnTo>
                  <a:lnTo>
                    <a:pt x="31455" y="4498"/>
                  </a:lnTo>
                  <a:lnTo>
                    <a:pt x="31087" y="3791"/>
                  </a:lnTo>
                  <a:lnTo>
                    <a:pt x="30097" y="1896"/>
                  </a:lnTo>
                  <a:lnTo>
                    <a:pt x="2907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40"/>
            <p:cNvSpPr/>
            <p:nvPr/>
          </p:nvSpPr>
          <p:spPr>
            <a:xfrm>
              <a:off x="7154875" y="3250300"/>
              <a:ext cx="103975" cy="137225"/>
            </a:xfrm>
            <a:custGeom>
              <a:avLst/>
              <a:gdLst/>
              <a:ahLst/>
              <a:cxnLst/>
              <a:rect l="l" t="t" r="r" b="b"/>
              <a:pathLst>
                <a:path w="4159" h="5489" extrusionOk="0">
                  <a:moveTo>
                    <a:pt x="4158" y="1"/>
                  </a:moveTo>
                  <a:lnTo>
                    <a:pt x="3394" y="283"/>
                  </a:lnTo>
                  <a:lnTo>
                    <a:pt x="2631" y="510"/>
                  </a:lnTo>
                  <a:lnTo>
                    <a:pt x="1867" y="736"/>
                  </a:lnTo>
                  <a:lnTo>
                    <a:pt x="1160" y="962"/>
                  </a:lnTo>
                  <a:lnTo>
                    <a:pt x="849" y="1104"/>
                  </a:lnTo>
                  <a:lnTo>
                    <a:pt x="594" y="1217"/>
                  </a:lnTo>
                  <a:lnTo>
                    <a:pt x="339" y="1358"/>
                  </a:lnTo>
                  <a:lnTo>
                    <a:pt x="170" y="1500"/>
                  </a:lnTo>
                  <a:lnTo>
                    <a:pt x="57" y="1669"/>
                  </a:lnTo>
                  <a:lnTo>
                    <a:pt x="0" y="1839"/>
                  </a:lnTo>
                  <a:lnTo>
                    <a:pt x="0" y="1924"/>
                  </a:lnTo>
                  <a:lnTo>
                    <a:pt x="0" y="2009"/>
                  </a:lnTo>
                  <a:lnTo>
                    <a:pt x="85" y="2207"/>
                  </a:lnTo>
                  <a:lnTo>
                    <a:pt x="198" y="2461"/>
                  </a:lnTo>
                  <a:lnTo>
                    <a:pt x="339" y="2688"/>
                  </a:lnTo>
                  <a:lnTo>
                    <a:pt x="481" y="2914"/>
                  </a:lnTo>
                  <a:lnTo>
                    <a:pt x="679" y="3140"/>
                  </a:lnTo>
                  <a:lnTo>
                    <a:pt x="1075" y="3536"/>
                  </a:lnTo>
                  <a:lnTo>
                    <a:pt x="1556" y="3932"/>
                  </a:lnTo>
                  <a:lnTo>
                    <a:pt x="2546" y="4668"/>
                  </a:lnTo>
                  <a:lnTo>
                    <a:pt x="3027" y="5064"/>
                  </a:lnTo>
                  <a:lnTo>
                    <a:pt x="3479" y="5488"/>
                  </a:lnTo>
                  <a:lnTo>
                    <a:pt x="3394" y="5064"/>
                  </a:lnTo>
                  <a:lnTo>
                    <a:pt x="3281" y="4668"/>
                  </a:lnTo>
                  <a:lnTo>
                    <a:pt x="2998" y="3847"/>
                  </a:lnTo>
                  <a:lnTo>
                    <a:pt x="2885" y="3508"/>
                  </a:lnTo>
                  <a:lnTo>
                    <a:pt x="2829" y="3169"/>
                  </a:lnTo>
                  <a:lnTo>
                    <a:pt x="2800" y="2829"/>
                  </a:lnTo>
                  <a:lnTo>
                    <a:pt x="2829" y="2461"/>
                  </a:lnTo>
                  <a:lnTo>
                    <a:pt x="2885" y="2122"/>
                  </a:lnTo>
                  <a:lnTo>
                    <a:pt x="2970" y="1783"/>
                  </a:lnTo>
                  <a:lnTo>
                    <a:pt x="3140" y="1500"/>
                  </a:lnTo>
                  <a:lnTo>
                    <a:pt x="3253" y="1358"/>
                  </a:lnTo>
                  <a:lnTo>
                    <a:pt x="3366" y="1217"/>
                  </a:lnTo>
                  <a:lnTo>
                    <a:pt x="3621" y="934"/>
                  </a:lnTo>
                  <a:lnTo>
                    <a:pt x="3847" y="651"/>
                  </a:lnTo>
                  <a:lnTo>
                    <a:pt x="4017" y="340"/>
                  </a:lnTo>
                  <a:lnTo>
                    <a:pt x="415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40"/>
            <p:cNvSpPr/>
            <p:nvPr/>
          </p:nvSpPr>
          <p:spPr>
            <a:xfrm>
              <a:off x="6911600" y="2658400"/>
              <a:ext cx="232675" cy="125900"/>
            </a:xfrm>
            <a:custGeom>
              <a:avLst/>
              <a:gdLst/>
              <a:ahLst/>
              <a:cxnLst/>
              <a:rect l="l" t="t" r="r" b="b"/>
              <a:pathLst>
                <a:path w="9307" h="5036" extrusionOk="0">
                  <a:moveTo>
                    <a:pt x="7468" y="1"/>
                  </a:moveTo>
                  <a:lnTo>
                    <a:pt x="7157" y="29"/>
                  </a:lnTo>
                  <a:lnTo>
                    <a:pt x="6846" y="57"/>
                  </a:lnTo>
                  <a:lnTo>
                    <a:pt x="6478" y="142"/>
                  </a:lnTo>
                  <a:lnTo>
                    <a:pt x="5771" y="312"/>
                  </a:lnTo>
                  <a:lnTo>
                    <a:pt x="5007" y="538"/>
                  </a:lnTo>
                  <a:lnTo>
                    <a:pt x="4243" y="793"/>
                  </a:lnTo>
                  <a:lnTo>
                    <a:pt x="3565" y="1076"/>
                  </a:lnTo>
                  <a:lnTo>
                    <a:pt x="2942" y="1359"/>
                  </a:lnTo>
                  <a:lnTo>
                    <a:pt x="2235" y="1726"/>
                  </a:lnTo>
                  <a:lnTo>
                    <a:pt x="1528" y="2122"/>
                  </a:lnTo>
                  <a:lnTo>
                    <a:pt x="1358" y="2264"/>
                  </a:lnTo>
                  <a:lnTo>
                    <a:pt x="1160" y="2434"/>
                  </a:lnTo>
                  <a:lnTo>
                    <a:pt x="708" y="2886"/>
                  </a:lnTo>
                  <a:lnTo>
                    <a:pt x="312" y="3395"/>
                  </a:lnTo>
                  <a:lnTo>
                    <a:pt x="1" y="3820"/>
                  </a:lnTo>
                  <a:lnTo>
                    <a:pt x="1" y="3820"/>
                  </a:lnTo>
                  <a:lnTo>
                    <a:pt x="85" y="3791"/>
                  </a:lnTo>
                  <a:lnTo>
                    <a:pt x="425" y="3593"/>
                  </a:lnTo>
                  <a:lnTo>
                    <a:pt x="991" y="3282"/>
                  </a:lnTo>
                  <a:lnTo>
                    <a:pt x="1726" y="2886"/>
                  </a:lnTo>
                  <a:lnTo>
                    <a:pt x="2659" y="2434"/>
                  </a:lnTo>
                  <a:lnTo>
                    <a:pt x="3169" y="2236"/>
                  </a:lnTo>
                  <a:lnTo>
                    <a:pt x="3706" y="2009"/>
                  </a:lnTo>
                  <a:lnTo>
                    <a:pt x="4300" y="1811"/>
                  </a:lnTo>
                  <a:lnTo>
                    <a:pt x="4894" y="1642"/>
                  </a:lnTo>
                  <a:lnTo>
                    <a:pt x="5488" y="1500"/>
                  </a:lnTo>
                  <a:lnTo>
                    <a:pt x="6139" y="1387"/>
                  </a:lnTo>
                  <a:lnTo>
                    <a:pt x="6422" y="1359"/>
                  </a:lnTo>
                  <a:lnTo>
                    <a:pt x="6676" y="1387"/>
                  </a:lnTo>
                  <a:lnTo>
                    <a:pt x="6959" y="1444"/>
                  </a:lnTo>
                  <a:lnTo>
                    <a:pt x="7185" y="1557"/>
                  </a:lnTo>
                  <a:lnTo>
                    <a:pt x="7440" y="1698"/>
                  </a:lnTo>
                  <a:lnTo>
                    <a:pt x="7638" y="1868"/>
                  </a:lnTo>
                  <a:lnTo>
                    <a:pt x="7808" y="2066"/>
                  </a:lnTo>
                  <a:lnTo>
                    <a:pt x="7977" y="2320"/>
                  </a:lnTo>
                  <a:lnTo>
                    <a:pt x="8090" y="2603"/>
                  </a:lnTo>
                  <a:lnTo>
                    <a:pt x="8175" y="2886"/>
                  </a:lnTo>
                  <a:lnTo>
                    <a:pt x="8232" y="3197"/>
                  </a:lnTo>
                  <a:lnTo>
                    <a:pt x="8232" y="3508"/>
                  </a:lnTo>
                  <a:lnTo>
                    <a:pt x="8204" y="3820"/>
                  </a:lnTo>
                  <a:lnTo>
                    <a:pt x="8147" y="4131"/>
                  </a:lnTo>
                  <a:lnTo>
                    <a:pt x="8034" y="4414"/>
                  </a:lnTo>
                  <a:lnTo>
                    <a:pt x="7921" y="4668"/>
                  </a:lnTo>
                  <a:lnTo>
                    <a:pt x="7836" y="4838"/>
                  </a:lnTo>
                  <a:lnTo>
                    <a:pt x="7836" y="4951"/>
                  </a:lnTo>
                  <a:lnTo>
                    <a:pt x="7836" y="4979"/>
                  </a:lnTo>
                  <a:lnTo>
                    <a:pt x="7864" y="5008"/>
                  </a:lnTo>
                  <a:lnTo>
                    <a:pt x="7949" y="5036"/>
                  </a:lnTo>
                  <a:lnTo>
                    <a:pt x="8090" y="5008"/>
                  </a:lnTo>
                  <a:lnTo>
                    <a:pt x="8232" y="4923"/>
                  </a:lnTo>
                  <a:lnTo>
                    <a:pt x="8402" y="4838"/>
                  </a:lnTo>
                  <a:lnTo>
                    <a:pt x="8571" y="4696"/>
                  </a:lnTo>
                  <a:lnTo>
                    <a:pt x="8769" y="4470"/>
                  </a:lnTo>
                  <a:lnTo>
                    <a:pt x="8967" y="4272"/>
                  </a:lnTo>
                  <a:lnTo>
                    <a:pt x="9109" y="4046"/>
                  </a:lnTo>
                  <a:lnTo>
                    <a:pt x="9194" y="3791"/>
                  </a:lnTo>
                  <a:lnTo>
                    <a:pt x="9278" y="3565"/>
                  </a:lnTo>
                  <a:lnTo>
                    <a:pt x="9307" y="3310"/>
                  </a:lnTo>
                  <a:lnTo>
                    <a:pt x="9307" y="3028"/>
                  </a:lnTo>
                  <a:lnTo>
                    <a:pt x="9278" y="2745"/>
                  </a:lnTo>
                  <a:lnTo>
                    <a:pt x="9194" y="2038"/>
                  </a:lnTo>
                  <a:lnTo>
                    <a:pt x="9109" y="1642"/>
                  </a:lnTo>
                  <a:lnTo>
                    <a:pt x="8996" y="1217"/>
                  </a:lnTo>
                  <a:lnTo>
                    <a:pt x="8854" y="849"/>
                  </a:lnTo>
                  <a:lnTo>
                    <a:pt x="8684" y="538"/>
                  </a:lnTo>
                  <a:lnTo>
                    <a:pt x="8571" y="397"/>
                  </a:lnTo>
                  <a:lnTo>
                    <a:pt x="8458" y="284"/>
                  </a:lnTo>
                  <a:lnTo>
                    <a:pt x="8345" y="171"/>
                  </a:lnTo>
                  <a:lnTo>
                    <a:pt x="8204" y="114"/>
                  </a:lnTo>
                  <a:lnTo>
                    <a:pt x="8006" y="57"/>
                  </a:lnTo>
                  <a:lnTo>
                    <a:pt x="7751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40"/>
            <p:cNvSpPr/>
            <p:nvPr/>
          </p:nvSpPr>
          <p:spPr>
            <a:xfrm>
              <a:off x="6905225" y="2624475"/>
              <a:ext cx="218550" cy="129425"/>
            </a:xfrm>
            <a:custGeom>
              <a:avLst/>
              <a:gdLst/>
              <a:ahLst/>
              <a:cxnLst/>
              <a:rect l="l" t="t" r="r" b="b"/>
              <a:pathLst>
                <a:path w="8742" h="5177" extrusionOk="0">
                  <a:moveTo>
                    <a:pt x="7384" y="0"/>
                  </a:moveTo>
                  <a:lnTo>
                    <a:pt x="6988" y="57"/>
                  </a:lnTo>
                  <a:lnTo>
                    <a:pt x="6563" y="142"/>
                  </a:lnTo>
                  <a:lnTo>
                    <a:pt x="6196" y="255"/>
                  </a:lnTo>
                  <a:lnTo>
                    <a:pt x="5800" y="368"/>
                  </a:lnTo>
                  <a:lnTo>
                    <a:pt x="5064" y="651"/>
                  </a:lnTo>
                  <a:lnTo>
                    <a:pt x="4385" y="962"/>
                  </a:lnTo>
                  <a:lnTo>
                    <a:pt x="3735" y="1330"/>
                  </a:lnTo>
                  <a:lnTo>
                    <a:pt x="3112" y="1726"/>
                  </a:lnTo>
                  <a:lnTo>
                    <a:pt x="2547" y="2122"/>
                  </a:lnTo>
                  <a:lnTo>
                    <a:pt x="2038" y="2518"/>
                  </a:lnTo>
                  <a:lnTo>
                    <a:pt x="1585" y="2942"/>
                  </a:lnTo>
                  <a:lnTo>
                    <a:pt x="1189" y="3338"/>
                  </a:lnTo>
                  <a:lnTo>
                    <a:pt x="821" y="3706"/>
                  </a:lnTo>
                  <a:lnTo>
                    <a:pt x="538" y="4045"/>
                  </a:lnTo>
                  <a:lnTo>
                    <a:pt x="312" y="4356"/>
                  </a:lnTo>
                  <a:lnTo>
                    <a:pt x="142" y="4583"/>
                  </a:lnTo>
                  <a:lnTo>
                    <a:pt x="29" y="4781"/>
                  </a:lnTo>
                  <a:lnTo>
                    <a:pt x="1" y="4894"/>
                  </a:lnTo>
                  <a:lnTo>
                    <a:pt x="29" y="4979"/>
                  </a:lnTo>
                  <a:lnTo>
                    <a:pt x="58" y="5092"/>
                  </a:lnTo>
                  <a:lnTo>
                    <a:pt x="142" y="5148"/>
                  </a:lnTo>
                  <a:lnTo>
                    <a:pt x="256" y="5177"/>
                  </a:lnTo>
                  <a:lnTo>
                    <a:pt x="397" y="5148"/>
                  </a:lnTo>
                  <a:lnTo>
                    <a:pt x="510" y="5092"/>
                  </a:lnTo>
                  <a:lnTo>
                    <a:pt x="736" y="4979"/>
                  </a:lnTo>
                  <a:lnTo>
                    <a:pt x="934" y="4809"/>
                  </a:lnTo>
                  <a:lnTo>
                    <a:pt x="1132" y="4639"/>
                  </a:lnTo>
                  <a:lnTo>
                    <a:pt x="1557" y="4328"/>
                  </a:lnTo>
                  <a:lnTo>
                    <a:pt x="1981" y="4017"/>
                  </a:lnTo>
                  <a:lnTo>
                    <a:pt x="2434" y="3734"/>
                  </a:lnTo>
                  <a:lnTo>
                    <a:pt x="2914" y="3479"/>
                  </a:lnTo>
                  <a:lnTo>
                    <a:pt x="3395" y="3225"/>
                  </a:lnTo>
                  <a:lnTo>
                    <a:pt x="3876" y="2999"/>
                  </a:lnTo>
                  <a:lnTo>
                    <a:pt x="4357" y="2801"/>
                  </a:lnTo>
                  <a:lnTo>
                    <a:pt x="4866" y="2631"/>
                  </a:lnTo>
                  <a:lnTo>
                    <a:pt x="5375" y="2489"/>
                  </a:lnTo>
                  <a:lnTo>
                    <a:pt x="5885" y="2376"/>
                  </a:lnTo>
                  <a:lnTo>
                    <a:pt x="6394" y="2291"/>
                  </a:lnTo>
                  <a:lnTo>
                    <a:pt x="6931" y="2235"/>
                  </a:lnTo>
                  <a:lnTo>
                    <a:pt x="7978" y="2150"/>
                  </a:lnTo>
                  <a:lnTo>
                    <a:pt x="8204" y="2093"/>
                  </a:lnTo>
                  <a:lnTo>
                    <a:pt x="8402" y="2008"/>
                  </a:lnTo>
                  <a:lnTo>
                    <a:pt x="8543" y="1895"/>
                  </a:lnTo>
                  <a:lnTo>
                    <a:pt x="8657" y="1726"/>
                  </a:lnTo>
                  <a:lnTo>
                    <a:pt x="8713" y="1556"/>
                  </a:lnTo>
                  <a:lnTo>
                    <a:pt x="8741" y="1358"/>
                  </a:lnTo>
                  <a:lnTo>
                    <a:pt x="8741" y="1160"/>
                  </a:lnTo>
                  <a:lnTo>
                    <a:pt x="8713" y="962"/>
                  </a:lnTo>
                  <a:lnTo>
                    <a:pt x="8628" y="764"/>
                  </a:lnTo>
                  <a:lnTo>
                    <a:pt x="8515" y="566"/>
                  </a:lnTo>
                  <a:lnTo>
                    <a:pt x="8402" y="396"/>
                  </a:lnTo>
                  <a:lnTo>
                    <a:pt x="8232" y="255"/>
                  </a:lnTo>
                  <a:lnTo>
                    <a:pt x="8063" y="113"/>
                  </a:lnTo>
                  <a:lnTo>
                    <a:pt x="7865" y="28"/>
                  </a:lnTo>
                  <a:lnTo>
                    <a:pt x="76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40"/>
            <p:cNvSpPr/>
            <p:nvPr/>
          </p:nvSpPr>
          <p:spPr>
            <a:xfrm>
              <a:off x="6971700" y="2760250"/>
              <a:ext cx="167625" cy="62250"/>
            </a:xfrm>
            <a:custGeom>
              <a:avLst/>
              <a:gdLst/>
              <a:ahLst/>
              <a:cxnLst/>
              <a:rect l="l" t="t" r="r" b="b"/>
              <a:pathLst>
                <a:path w="6705" h="2490" extrusionOk="0">
                  <a:moveTo>
                    <a:pt x="6280" y="0"/>
                  </a:moveTo>
                  <a:lnTo>
                    <a:pt x="6167" y="28"/>
                  </a:lnTo>
                  <a:lnTo>
                    <a:pt x="5998" y="170"/>
                  </a:lnTo>
                  <a:lnTo>
                    <a:pt x="5828" y="311"/>
                  </a:lnTo>
                  <a:lnTo>
                    <a:pt x="5517" y="594"/>
                  </a:lnTo>
                  <a:lnTo>
                    <a:pt x="5206" y="820"/>
                  </a:lnTo>
                  <a:lnTo>
                    <a:pt x="4866" y="1047"/>
                  </a:lnTo>
                  <a:lnTo>
                    <a:pt x="4527" y="1245"/>
                  </a:lnTo>
                  <a:lnTo>
                    <a:pt x="4159" y="1414"/>
                  </a:lnTo>
                  <a:lnTo>
                    <a:pt x="3763" y="1556"/>
                  </a:lnTo>
                  <a:lnTo>
                    <a:pt x="3395" y="1697"/>
                  </a:lnTo>
                  <a:lnTo>
                    <a:pt x="2999" y="1782"/>
                  </a:lnTo>
                  <a:lnTo>
                    <a:pt x="2603" y="1867"/>
                  </a:lnTo>
                  <a:lnTo>
                    <a:pt x="2207" y="1895"/>
                  </a:lnTo>
                  <a:lnTo>
                    <a:pt x="1811" y="1924"/>
                  </a:lnTo>
                  <a:lnTo>
                    <a:pt x="1387" y="1924"/>
                  </a:lnTo>
                  <a:lnTo>
                    <a:pt x="963" y="1895"/>
                  </a:lnTo>
                  <a:lnTo>
                    <a:pt x="567" y="1810"/>
                  </a:lnTo>
                  <a:lnTo>
                    <a:pt x="369" y="1810"/>
                  </a:lnTo>
                  <a:lnTo>
                    <a:pt x="142" y="1782"/>
                  </a:lnTo>
                  <a:lnTo>
                    <a:pt x="86" y="1810"/>
                  </a:lnTo>
                  <a:lnTo>
                    <a:pt x="57" y="1839"/>
                  </a:lnTo>
                  <a:lnTo>
                    <a:pt x="1" y="1895"/>
                  </a:lnTo>
                  <a:lnTo>
                    <a:pt x="1" y="1980"/>
                  </a:lnTo>
                  <a:lnTo>
                    <a:pt x="29" y="2037"/>
                  </a:lnTo>
                  <a:lnTo>
                    <a:pt x="57" y="2065"/>
                  </a:lnTo>
                  <a:lnTo>
                    <a:pt x="255" y="2178"/>
                  </a:lnTo>
                  <a:lnTo>
                    <a:pt x="453" y="2263"/>
                  </a:lnTo>
                  <a:lnTo>
                    <a:pt x="651" y="2348"/>
                  </a:lnTo>
                  <a:lnTo>
                    <a:pt x="878" y="2376"/>
                  </a:lnTo>
                  <a:lnTo>
                    <a:pt x="1302" y="2461"/>
                  </a:lnTo>
                  <a:lnTo>
                    <a:pt x="1755" y="2489"/>
                  </a:lnTo>
                  <a:lnTo>
                    <a:pt x="2207" y="2489"/>
                  </a:lnTo>
                  <a:lnTo>
                    <a:pt x="2632" y="2461"/>
                  </a:lnTo>
                  <a:lnTo>
                    <a:pt x="3084" y="2404"/>
                  </a:lnTo>
                  <a:lnTo>
                    <a:pt x="3537" y="2320"/>
                  </a:lnTo>
                  <a:lnTo>
                    <a:pt x="3961" y="2206"/>
                  </a:lnTo>
                  <a:lnTo>
                    <a:pt x="4385" y="2065"/>
                  </a:lnTo>
                  <a:lnTo>
                    <a:pt x="4781" y="1895"/>
                  </a:lnTo>
                  <a:lnTo>
                    <a:pt x="5177" y="1697"/>
                  </a:lnTo>
                  <a:lnTo>
                    <a:pt x="5602" y="1471"/>
                  </a:lnTo>
                  <a:lnTo>
                    <a:pt x="5969" y="1188"/>
                  </a:lnTo>
                  <a:lnTo>
                    <a:pt x="6365" y="905"/>
                  </a:lnTo>
                  <a:lnTo>
                    <a:pt x="6535" y="736"/>
                  </a:lnTo>
                  <a:lnTo>
                    <a:pt x="6648" y="566"/>
                  </a:lnTo>
                  <a:lnTo>
                    <a:pt x="6705" y="453"/>
                  </a:lnTo>
                  <a:lnTo>
                    <a:pt x="6705" y="311"/>
                  </a:lnTo>
                  <a:lnTo>
                    <a:pt x="6676" y="198"/>
                  </a:lnTo>
                  <a:lnTo>
                    <a:pt x="6592" y="113"/>
                  </a:lnTo>
                  <a:lnTo>
                    <a:pt x="6507" y="28"/>
                  </a:lnTo>
                  <a:lnTo>
                    <a:pt x="639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40"/>
            <p:cNvSpPr/>
            <p:nvPr/>
          </p:nvSpPr>
          <p:spPr>
            <a:xfrm>
              <a:off x="6997175" y="2786400"/>
              <a:ext cx="154175" cy="57300"/>
            </a:xfrm>
            <a:custGeom>
              <a:avLst/>
              <a:gdLst/>
              <a:ahLst/>
              <a:cxnLst/>
              <a:rect l="l" t="t" r="r" b="b"/>
              <a:pathLst>
                <a:path w="6167" h="2292" extrusionOk="0">
                  <a:moveTo>
                    <a:pt x="5799" y="1"/>
                  </a:moveTo>
                  <a:lnTo>
                    <a:pt x="5686" y="57"/>
                  </a:lnTo>
                  <a:lnTo>
                    <a:pt x="5431" y="312"/>
                  </a:lnTo>
                  <a:lnTo>
                    <a:pt x="5120" y="538"/>
                  </a:lnTo>
                  <a:lnTo>
                    <a:pt x="4809" y="764"/>
                  </a:lnTo>
                  <a:lnTo>
                    <a:pt x="4498" y="962"/>
                  </a:lnTo>
                  <a:lnTo>
                    <a:pt x="4187" y="1132"/>
                  </a:lnTo>
                  <a:lnTo>
                    <a:pt x="3847" y="1274"/>
                  </a:lnTo>
                  <a:lnTo>
                    <a:pt x="3479" y="1415"/>
                  </a:lnTo>
                  <a:lnTo>
                    <a:pt x="3140" y="1556"/>
                  </a:lnTo>
                  <a:lnTo>
                    <a:pt x="2772" y="1641"/>
                  </a:lnTo>
                  <a:lnTo>
                    <a:pt x="2405" y="1726"/>
                  </a:lnTo>
                  <a:lnTo>
                    <a:pt x="2037" y="1811"/>
                  </a:lnTo>
                  <a:lnTo>
                    <a:pt x="1669" y="1839"/>
                  </a:lnTo>
                  <a:lnTo>
                    <a:pt x="1301" y="1868"/>
                  </a:lnTo>
                  <a:lnTo>
                    <a:pt x="538" y="1868"/>
                  </a:lnTo>
                  <a:lnTo>
                    <a:pt x="170" y="1839"/>
                  </a:lnTo>
                  <a:lnTo>
                    <a:pt x="113" y="1839"/>
                  </a:lnTo>
                  <a:lnTo>
                    <a:pt x="57" y="1868"/>
                  </a:lnTo>
                  <a:lnTo>
                    <a:pt x="28" y="1924"/>
                  </a:lnTo>
                  <a:lnTo>
                    <a:pt x="0" y="1981"/>
                  </a:lnTo>
                  <a:lnTo>
                    <a:pt x="28" y="2037"/>
                  </a:lnTo>
                  <a:lnTo>
                    <a:pt x="57" y="2122"/>
                  </a:lnTo>
                  <a:lnTo>
                    <a:pt x="85" y="2150"/>
                  </a:lnTo>
                  <a:lnTo>
                    <a:pt x="170" y="2179"/>
                  </a:lnTo>
                  <a:lnTo>
                    <a:pt x="566" y="2235"/>
                  </a:lnTo>
                  <a:lnTo>
                    <a:pt x="962" y="2264"/>
                  </a:lnTo>
                  <a:lnTo>
                    <a:pt x="1358" y="2292"/>
                  </a:lnTo>
                  <a:lnTo>
                    <a:pt x="1754" y="2264"/>
                  </a:lnTo>
                  <a:lnTo>
                    <a:pt x="2150" y="2235"/>
                  </a:lnTo>
                  <a:lnTo>
                    <a:pt x="2546" y="2179"/>
                  </a:lnTo>
                  <a:lnTo>
                    <a:pt x="2942" y="2094"/>
                  </a:lnTo>
                  <a:lnTo>
                    <a:pt x="3310" y="1981"/>
                  </a:lnTo>
                  <a:lnTo>
                    <a:pt x="3706" y="1868"/>
                  </a:lnTo>
                  <a:lnTo>
                    <a:pt x="4045" y="1698"/>
                  </a:lnTo>
                  <a:lnTo>
                    <a:pt x="4413" y="1556"/>
                  </a:lnTo>
                  <a:lnTo>
                    <a:pt x="4781" y="1358"/>
                  </a:lnTo>
                  <a:lnTo>
                    <a:pt x="5120" y="1160"/>
                  </a:lnTo>
                  <a:lnTo>
                    <a:pt x="5431" y="934"/>
                  </a:lnTo>
                  <a:lnTo>
                    <a:pt x="5771" y="708"/>
                  </a:lnTo>
                  <a:lnTo>
                    <a:pt x="6053" y="453"/>
                  </a:lnTo>
                  <a:lnTo>
                    <a:pt x="6138" y="368"/>
                  </a:lnTo>
                  <a:lnTo>
                    <a:pt x="6167" y="255"/>
                  </a:lnTo>
                  <a:lnTo>
                    <a:pt x="6138" y="170"/>
                  </a:lnTo>
                  <a:lnTo>
                    <a:pt x="6082" y="86"/>
                  </a:lnTo>
                  <a:lnTo>
                    <a:pt x="5997" y="29"/>
                  </a:lnTo>
                  <a:lnTo>
                    <a:pt x="5884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40"/>
            <p:cNvSpPr/>
            <p:nvPr/>
          </p:nvSpPr>
          <p:spPr>
            <a:xfrm>
              <a:off x="6424375" y="2951175"/>
              <a:ext cx="154875" cy="154900"/>
            </a:xfrm>
            <a:custGeom>
              <a:avLst/>
              <a:gdLst/>
              <a:ahLst/>
              <a:cxnLst/>
              <a:rect l="l" t="t" r="r" b="b"/>
              <a:pathLst>
                <a:path w="6195" h="6196" extrusionOk="0">
                  <a:moveTo>
                    <a:pt x="2461" y="0"/>
                  </a:moveTo>
                  <a:lnTo>
                    <a:pt x="2150" y="29"/>
                  </a:lnTo>
                  <a:lnTo>
                    <a:pt x="1839" y="114"/>
                  </a:lnTo>
                  <a:lnTo>
                    <a:pt x="1528" y="227"/>
                  </a:lnTo>
                  <a:lnTo>
                    <a:pt x="1245" y="396"/>
                  </a:lnTo>
                  <a:lnTo>
                    <a:pt x="990" y="566"/>
                  </a:lnTo>
                  <a:lnTo>
                    <a:pt x="764" y="792"/>
                  </a:lnTo>
                  <a:lnTo>
                    <a:pt x="566" y="1047"/>
                  </a:lnTo>
                  <a:lnTo>
                    <a:pt x="368" y="1330"/>
                  </a:lnTo>
                  <a:lnTo>
                    <a:pt x="226" y="1613"/>
                  </a:lnTo>
                  <a:lnTo>
                    <a:pt x="113" y="1924"/>
                  </a:lnTo>
                  <a:lnTo>
                    <a:pt x="28" y="2292"/>
                  </a:lnTo>
                  <a:lnTo>
                    <a:pt x="0" y="2659"/>
                  </a:lnTo>
                  <a:lnTo>
                    <a:pt x="0" y="3027"/>
                  </a:lnTo>
                  <a:lnTo>
                    <a:pt x="28" y="3367"/>
                  </a:lnTo>
                  <a:lnTo>
                    <a:pt x="113" y="3734"/>
                  </a:lnTo>
                  <a:lnTo>
                    <a:pt x="198" y="4074"/>
                  </a:lnTo>
                  <a:lnTo>
                    <a:pt x="340" y="4441"/>
                  </a:lnTo>
                  <a:lnTo>
                    <a:pt x="481" y="4781"/>
                  </a:lnTo>
                  <a:lnTo>
                    <a:pt x="509" y="4837"/>
                  </a:lnTo>
                  <a:lnTo>
                    <a:pt x="566" y="4837"/>
                  </a:lnTo>
                  <a:lnTo>
                    <a:pt x="594" y="4866"/>
                  </a:lnTo>
                  <a:lnTo>
                    <a:pt x="651" y="4837"/>
                  </a:lnTo>
                  <a:lnTo>
                    <a:pt x="707" y="4809"/>
                  </a:lnTo>
                  <a:lnTo>
                    <a:pt x="736" y="4781"/>
                  </a:lnTo>
                  <a:lnTo>
                    <a:pt x="764" y="4724"/>
                  </a:lnTo>
                  <a:lnTo>
                    <a:pt x="764" y="4668"/>
                  </a:lnTo>
                  <a:lnTo>
                    <a:pt x="651" y="4385"/>
                  </a:lnTo>
                  <a:lnTo>
                    <a:pt x="594" y="4074"/>
                  </a:lnTo>
                  <a:lnTo>
                    <a:pt x="538" y="3734"/>
                  </a:lnTo>
                  <a:lnTo>
                    <a:pt x="481" y="3423"/>
                  </a:lnTo>
                  <a:lnTo>
                    <a:pt x="481" y="3112"/>
                  </a:lnTo>
                  <a:lnTo>
                    <a:pt x="481" y="2772"/>
                  </a:lnTo>
                  <a:lnTo>
                    <a:pt x="509" y="2461"/>
                  </a:lnTo>
                  <a:lnTo>
                    <a:pt x="594" y="2150"/>
                  </a:lnTo>
                  <a:lnTo>
                    <a:pt x="679" y="1896"/>
                  </a:lnTo>
                  <a:lnTo>
                    <a:pt x="792" y="1669"/>
                  </a:lnTo>
                  <a:lnTo>
                    <a:pt x="934" y="1415"/>
                  </a:lnTo>
                  <a:lnTo>
                    <a:pt x="1103" y="1217"/>
                  </a:lnTo>
                  <a:lnTo>
                    <a:pt x="1301" y="1019"/>
                  </a:lnTo>
                  <a:lnTo>
                    <a:pt x="1499" y="849"/>
                  </a:lnTo>
                  <a:lnTo>
                    <a:pt x="1754" y="736"/>
                  </a:lnTo>
                  <a:lnTo>
                    <a:pt x="2008" y="623"/>
                  </a:lnTo>
                  <a:lnTo>
                    <a:pt x="2291" y="566"/>
                  </a:lnTo>
                  <a:lnTo>
                    <a:pt x="2546" y="566"/>
                  </a:lnTo>
                  <a:lnTo>
                    <a:pt x="2800" y="594"/>
                  </a:lnTo>
                  <a:lnTo>
                    <a:pt x="3027" y="651"/>
                  </a:lnTo>
                  <a:lnTo>
                    <a:pt x="3253" y="764"/>
                  </a:lnTo>
                  <a:lnTo>
                    <a:pt x="3451" y="906"/>
                  </a:lnTo>
                  <a:lnTo>
                    <a:pt x="3649" y="1047"/>
                  </a:lnTo>
                  <a:lnTo>
                    <a:pt x="3819" y="1245"/>
                  </a:lnTo>
                  <a:lnTo>
                    <a:pt x="3989" y="1443"/>
                  </a:lnTo>
                  <a:lnTo>
                    <a:pt x="4130" y="1669"/>
                  </a:lnTo>
                  <a:lnTo>
                    <a:pt x="4413" y="2150"/>
                  </a:lnTo>
                  <a:lnTo>
                    <a:pt x="4639" y="2659"/>
                  </a:lnTo>
                  <a:lnTo>
                    <a:pt x="4809" y="3140"/>
                  </a:lnTo>
                  <a:lnTo>
                    <a:pt x="4526" y="3225"/>
                  </a:lnTo>
                  <a:lnTo>
                    <a:pt x="4271" y="3367"/>
                  </a:lnTo>
                  <a:lnTo>
                    <a:pt x="4073" y="3565"/>
                  </a:lnTo>
                  <a:lnTo>
                    <a:pt x="3875" y="3791"/>
                  </a:lnTo>
                  <a:lnTo>
                    <a:pt x="3762" y="4045"/>
                  </a:lnTo>
                  <a:lnTo>
                    <a:pt x="3677" y="4328"/>
                  </a:lnTo>
                  <a:lnTo>
                    <a:pt x="3677" y="4639"/>
                  </a:lnTo>
                  <a:lnTo>
                    <a:pt x="3706" y="4781"/>
                  </a:lnTo>
                  <a:lnTo>
                    <a:pt x="3734" y="4951"/>
                  </a:lnTo>
                  <a:lnTo>
                    <a:pt x="3791" y="5092"/>
                  </a:lnTo>
                  <a:lnTo>
                    <a:pt x="3847" y="5233"/>
                  </a:lnTo>
                  <a:lnTo>
                    <a:pt x="3932" y="5375"/>
                  </a:lnTo>
                  <a:lnTo>
                    <a:pt x="4045" y="5488"/>
                  </a:lnTo>
                  <a:lnTo>
                    <a:pt x="4271" y="5686"/>
                  </a:lnTo>
                  <a:lnTo>
                    <a:pt x="4554" y="5856"/>
                  </a:lnTo>
                  <a:lnTo>
                    <a:pt x="4696" y="5912"/>
                  </a:lnTo>
                  <a:lnTo>
                    <a:pt x="4865" y="5941"/>
                  </a:lnTo>
                  <a:lnTo>
                    <a:pt x="5318" y="5941"/>
                  </a:lnTo>
                  <a:lnTo>
                    <a:pt x="5459" y="5884"/>
                  </a:lnTo>
                  <a:lnTo>
                    <a:pt x="5601" y="5827"/>
                  </a:lnTo>
                  <a:lnTo>
                    <a:pt x="5742" y="5771"/>
                  </a:lnTo>
                  <a:lnTo>
                    <a:pt x="5855" y="6082"/>
                  </a:lnTo>
                  <a:lnTo>
                    <a:pt x="5884" y="6139"/>
                  </a:lnTo>
                  <a:lnTo>
                    <a:pt x="5940" y="6195"/>
                  </a:lnTo>
                  <a:lnTo>
                    <a:pt x="6082" y="6195"/>
                  </a:lnTo>
                  <a:lnTo>
                    <a:pt x="6138" y="6167"/>
                  </a:lnTo>
                  <a:lnTo>
                    <a:pt x="6195" y="6139"/>
                  </a:lnTo>
                  <a:lnTo>
                    <a:pt x="6195" y="6082"/>
                  </a:lnTo>
                  <a:lnTo>
                    <a:pt x="6195" y="5997"/>
                  </a:lnTo>
                  <a:lnTo>
                    <a:pt x="5997" y="5431"/>
                  </a:lnTo>
                  <a:lnTo>
                    <a:pt x="5969" y="5347"/>
                  </a:lnTo>
                  <a:lnTo>
                    <a:pt x="5912" y="5290"/>
                  </a:lnTo>
                  <a:lnTo>
                    <a:pt x="5827" y="5290"/>
                  </a:lnTo>
                  <a:lnTo>
                    <a:pt x="5742" y="5318"/>
                  </a:lnTo>
                  <a:lnTo>
                    <a:pt x="5516" y="5403"/>
                  </a:lnTo>
                  <a:lnTo>
                    <a:pt x="5290" y="5460"/>
                  </a:lnTo>
                  <a:lnTo>
                    <a:pt x="5063" y="5460"/>
                  </a:lnTo>
                  <a:lnTo>
                    <a:pt x="4837" y="5403"/>
                  </a:lnTo>
                  <a:lnTo>
                    <a:pt x="4639" y="5318"/>
                  </a:lnTo>
                  <a:lnTo>
                    <a:pt x="4469" y="5205"/>
                  </a:lnTo>
                  <a:lnTo>
                    <a:pt x="4328" y="5007"/>
                  </a:lnTo>
                  <a:lnTo>
                    <a:pt x="4271" y="4894"/>
                  </a:lnTo>
                  <a:lnTo>
                    <a:pt x="4243" y="4781"/>
                  </a:lnTo>
                  <a:lnTo>
                    <a:pt x="4215" y="4555"/>
                  </a:lnTo>
                  <a:lnTo>
                    <a:pt x="4243" y="4328"/>
                  </a:lnTo>
                  <a:lnTo>
                    <a:pt x="4328" y="4159"/>
                  </a:lnTo>
                  <a:lnTo>
                    <a:pt x="4441" y="3989"/>
                  </a:lnTo>
                  <a:lnTo>
                    <a:pt x="4611" y="3876"/>
                  </a:lnTo>
                  <a:lnTo>
                    <a:pt x="4781" y="3763"/>
                  </a:lnTo>
                  <a:lnTo>
                    <a:pt x="5007" y="3706"/>
                  </a:lnTo>
                  <a:lnTo>
                    <a:pt x="5290" y="3706"/>
                  </a:lnTo>
                  <a:lnTo>
                    <a:pt x="5346" y="3678"/>
                  </a:lnTo>
                  <a:lnTo>
                    <a:pt x="5459" y="3593"/>
                  </a:lnTo>
                  <a:lnTo>
                    <a:pt x="5544" y="3480"/>
                  </a:lnTo>
                  <a:lnTo>
                    <a:pt x="5544" y="3395"/>
                  </a:lnTo>
                  <a:lnTo>
                    <a:pt x="5544" y="3338"/>
                  </a:lnTo>
                  <a:lnTo>
                    <a:pt x="5290" y="2631"/>
                  </a:lnTo>
                  <a:lnTo>
                    <a:pt x="5177" y="2292"/>
                  </a:lnTo>
                  <a:lnTo>
                    <a:pt x="5035" y="1952"/>
                  </a:lnTo>
                  <a:lnTo>
                    <a:pt x="4865" y="1613"/>
                  </a:lnTo>
                  <a:lnTo>
                    <a:pt x="4667" y="1302"/>
                  </a:lnTo>
                  <a:lnTo>
                    <a:pt x="4441" y="1019"/>
                  </a:lnTo>
                  <a:lnTo>
                    <a:pt x="4187" y="736"/>
                  </a:lnTo>
                  <a:lnTo>
                    <a:pt x="3932" y="538"/>
                  </a:lnTo>
                  <a:lnTo>
                    <a:pt x="3677" y="368"/>
                  </a:lnTo>
                  <a:lnTo>
                    <a:pt x="3394" y="198"/>
                  </a:lnTo>
                  <a:lnTo>
                    <a:pt x="3083" y="85"/>
                  </a:lnTo>
                  <a:lnTo>
                    <a:pt x="2800" y="29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40"/>
            <p:cNvSpPr/>
            <p:nvPr/>
          </p:nvSpPr>
          <p:spPr>
            <a:xfrm>
              <a:off x="6468200" y="2964600"/>
              <a:ext cx="43875" cy="98325"/>
            </a:xfrm>
            <a:custGeom>
              <a:avLst/>
              <a:gdLst/>
              <a:ahLst/>
              <a:cxnLst/>
              <a:rect l="l" t="t" r="r" b="b"/>
              <a:pathLst>
                <a:path w="1755" h="3933" extrusionOk="0">
                  <a:moveTo>
                    <a:pt x="1387" y="1"/>
                  </a:moveTo>
                  <a:lnTo>
                    <a:pt x="1245" y="29"/>
                  </a:lnTo>
                  <a:lnTo>
                    <a:pt x="1019" y="199"/>
                  </a:lnTo>
                  <a:lnTo>
                    <a:pt x="821" y="369"/>
                  </a:lnTo>
                  <a:lnTo>
                    <a:pt x="651" y="567"/>
                  </a:lnTo>
                  <a:lnTo>
                    <a:pt x="482" y="765"/>
                  </a:lnTo>
                  <a:lnTo>
                    <a:pt x="312" y="991"/>
                  </a:lnTo>
                  <a:lnTo>
                    <a:pt x="199" y="1245"/>
                  </a:lnTo>
                  <a:lnTo>
                    <a:pt x="114" y="1500"/>
                  </a:lnTo>
                  <a:lnTo>
                    <a:pt x="29" y="1755"/>
                  </a:lnTo>
                  <a:lnTo>
                    <a:pt x="1" y="2037"/>
                  </a:lnTo>
                  <a:lnTo>
                    <a:pt x="1" y="2320"/>
                  </a:lnTo>
                  <a:lnTo>
                    <a:pt x="29" y="2603"/>
                  </a:lnTo>
                  <a:lnTo>
                    <a:pt x="86" y="2886"/>
                  </a:lnTo>
                  <a:lnTo>
                    <a:pt x="171" y="3169"/>
                  </a:lnTo>
                  <a:lnTo>
                    <a:pt x="312" y="3424"/>
                  </a:lnTo>
                  <a:lnTo>
                    <a:pt x="453" y="3678"/>
                  </a:lnTo>
                  <a:lnTo>
                    <a:pt x="651" y="3876"/>
                  </a:lnTo>
                  <a:lnTo>
                    <a:pt x="680" y="3904"/>
                  </a:lnTo>
                  <a:lnTo>
                    <a:pt x="736" y="3933"/>
                  </a:lnTo>
                  <a:lnTo>
                    <a:pt x="821" y="3904"/>
                  </a:lnTo>
                  <a:lnTo>
                    <a:pt x="849" y="3820"/>
                  </a:lnTo>
                  <a:lnTo>
                    <a:pt x="849" y="3791"/>
                  </a:lnTo>
                  <a:lnTo>
                    <a:pt x="849" y="3735"/>
                  </a:lnTo>
                  <a:lnTo>
                    <a:pt x="765" y="3537"/>
                  </a:lnTo>
                  <a:lnTo>
                    <a:pt x="680" y="3339"/>
                  </a:lnTo>
                  <a:lnTo>
                    <a:pt x="623" y="3112"/>
                  </a:lnTo>
                  <a:lnTo>
                    <a:pt x="595" y="2914"/>
                  </a:lnTo>
                  <a:lnTo>
                    <a:pt x="567" y="2688"/>
                  </a:lnTo>
                  <a:lnTo>
                    <a:pt x="567" y="2462"/>
                  </a:lnTo>
                  <a:lnTo>
                    <a:pt x="595" y="2264"/>
                  </a:lnTo>
                  <a:lnTo>
                    <a:pt x="623" y="2037"/>
                  </a:lnTo>
                  <a:lnTo>
                    <a:pt x="680" y="1839"/>
                  </a:lnTo>
                  <a:lnTo>
                    <a:pt x="736" y="1641"/>
                  </a:lnTo>
                  <a:lnTo>
                    <a:pt x="849" y="1443"/>
                  </a:lnTo>
                  <a:lnTo>
                    <a:pt x="934" y="1245"/>
                  </a:lnTo>
                  <a:lnTo>
                    <a:pt x="1076" y="1076"/>
                  </a:lnTo>
                  <a:lnTo>
                    <a:pt x="1217" y="906"/>
                  </a:lnTo>
                  <a:lnTo>
                    <a:pt x="1387" y="765"/>
                  </a:lnTo>
                  <a:lnTo>
                    <a:pt x="1585" y="623"/>
                  </a:lnTo>
                  <a:lnTo>
                    <a:pt x="1670" y="538"/>
                  </a:lnTo>
                  <a:lnTo>
                    <a:pt x="1726" y="425"/>
                  </a:lnTo>
                  <a:lnTo>
                    <a:pt x="1755" y="312"/>
                  </a:lnTo>
                  <a:lnTo>
                    <a:pt x="1726" y="171"/>
                  </a:lnTo>
                  <a:lnTo>
                    <a:pt x="1613" y="57"/>
                  </a:lnTo>
                  <a:lnTo>
                    <a:pt x="150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40"/>
            <p:cNvSpPr/>
            <p:nvPr/>
          </p:nvSpPr>
          <p:spPr>
            <a:xfrm>
              <a:off x="6487300" y="3118075"/>
              <a:ext cx="74975" cy="36775"/>
            </a:xfrm>
            <a:custGeom>
              <a:avLst/>
              <a:gdLst/>
              <a:ahLst/>
              <a:cxnLst/>
              <a:rect l="l" t="t" r="r" b="b"/>
              <a:pathLst>
                <a:path w="2999" h="1471" extrusionOk="0">
                  <a:moveTo>
                    <a:pt x="227" y="0"/>
                  </a:moveTo>
                  <a:lnTo>
                    <a:pt x="114" y="85"/>
                  </a:lnTo>
                  <a:lnTo>
                    <a:pt x="29" y="170"/>
                  </a:lnTo>
                  <a:lnTo>
                    <a:pt x="1" y="311"/>
                  </a:lnTo>
                  <a:lnTo>
                    <a:pt x="29" y="424"/>
                  </a:lnTo>
                  <a:lnTo>
                    <a:pt x="85" y="537"/>
                  </a:lnTo>
                  <a:lnTo>
                    <a:pt x="397" y="792"/>
                  </a:lnTo>
                  <a:lnTo>
                    <a:pt x="708" y="990"/>
                  </a:lnTo>
                  <a:lnTo>
                    <a:pt x="1047" y="1160"/>
                  </a:lnTo>
                  <a:lnTo>
                    <a:pt x="1415" y="1301"/>
                  </a:lnTo>
                  <a:lnTo>
                    <a:pt x="1783" y="1414"/>
                  </a:lnTo>
                  <a:lnTo>
                    <a:pt x="2150" y="1471"/>
                  </a:lnTo>
                  <a:lnTo>
                    <a:pt x="2320" y="1471"/>
                  </a:lnTo>
                  <a:lnTo>
                    <a:pt x="2518" y="1443"/>
                  </a:lnTo>
                  <a:lnTo>
                    <a:pt x="2886" y="1386"/>
                  </a:lnTo>
                  <a:lnTo>
                    <a:pt x="2942" y="1386"/>
                  </a:lnTo>
                  <a:lnTo>
                    <a:pt x="2971" y="1358"/>
                  </a:lnTo>
                  <a:lnTo>
                    <a:pt x="2999" y="1301"/>
                  </a:lnTo>
                  <a:lnTo>
                    <a:pt x="2999" y="1245"/>
                  </a:lnTo>
                  <a:lnTo>
                    <a:pt x="2942" y="1160"/>
                  </a:lnTo>
                  <a:lnTo>
                    <a:pt x="2914" y="1131"/>
                  </a:lnTo>
                  <a:lnTo>
                    <a:pt x="2858" y="1103"/>
                  </a:lnTo>
                  <a:lnTo>
                    <a:pt x="2688" y="1103"/>
                  </a:lnTo>
                  <a:lnTo>
                    <a:pt x="2546" y="1075"/>
                  </a:lnTo>
                  <a:lnTo>
                    <a:pt x="2235" y="990"/>
                  </a:lnTo>
                  <a:lnTo>
                    <a:pt x="1896" y="877"/>
                  </a:lnTo>
                  <a:lnTo>
                    <a:pt x="1585" y="764"/>
                  </a:lnTo>
                  <a:lnTo>
                    <a:pt x="1302" y="651"/>
                  </a:lnTo>
                  <a:lnTo>
                    <a:pt x="1047" y="481"/>
                  </a:lnTo>
                  <a:lnTo>
                    <a:pt x="793" y="283"/>
                  </a:lnTo>
                  <a:lnTo>
                    <a:pt x="566" y="85"/>
                  </a:lnTo>
                  <a:lnTo>
                    <a:pt x="453" y="28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40"/>
            <p:cNvSpPr/>
            <p:nvPr/>
          </p:nvSpPr>
          <p:spPr>
            <a:xfrm>
              <a:off x="7218500" y="3014825"/>
              <a:ext cx="77825" cy="30425"/>
            </a:xfrm>
            <a:custGeom>
              <a:avLst/>
              <a:gdLst/>
              <a:ahLst/>
              <a:cxnLst/>
              <a:rect l="l" t="t" r="r" b="b"/>
              <a:pathLst>
                <a:path w="3113" h="1217" extrusionOk="0">
                  <a:moveTo>
                    <a:pt x="2858" y="0"/>
                  </a:moveTo>
                  <a:lnTo>
                    <a:pt x="2660" y="28"/>
                  </a:lnTo>
                  <a:lnTo>
                    <a:pt x="2320" y="113"/>
                  </a:lnTo>
                  <a:lnTo>
                    <a:pt x="1585" y="255"/>
                  </a:lnTo>
                  <a:lnTo>
                    <a:pt x="849" y="453"/>
                  </a:lnTo>
                  <a:lnTo>
                    <a:pt x="453" y="538"/>
                  </a:lnTo>
                  <a:lnTo>
                    <a:pt x="255" y="623"/>
                  </a:lnTo>
                  <a:lnTo>
                    <a:pt x="86" y="707"/>
                  </a:lnTo>
                  <a:lnTo>
                    <a:pt x="29" y="792"/>
                  </a:lnTo>
                  <a:lnTo>
                    <a:pt x="1" y="877"/>
                  </a:lnTo>
                  <a:lnTo>
                    <a:pt x="1" y="934"/>
                  </a:lnTo>
                  <a:lnTo>
                    <a:pt x="29" y="1019"/>
                  </a:lnTo>
                  <a:lnTo>
                    <a:pt x="57" y="1103"/>
                  </a:lnTo>
                  <a:lnTo>
                    <a:pt x="142" y="1160"/>
                  </a:lnTo>
                  <a:lnTo>
                    <a:pt x="199" y="1188"/>
                  </a:lnTo>
                  <a:lnTo>
                    <a:pt x="284" y="1217"/>
                  </a:lnTo>
                  <a:lnTo>
                    <a:pt x="482" y="1217"/>
                  </a:lnTo>
                  <a:lnTo>
                    <a:pt x="680" y="1160"/>
                  </a:lnTo>
                  <a:lnTo>
                    <a:pt x="1047" y="1019"/>
                  </a:lnTo>
                  <a:lnTo>
                    <a:pt x="1726" y="764"/>
                  </a:lnTo>
                  <a:lnTo>
                    <a:pt x="2405" y="509"/>
                  </a:lnTo>
                  <a:lnTo>
                    <a:pt x="2773" y="368"/>
                  </a:lnTo>
                  <a:lnTo>
                    <a:pt x="2914" y="311"/>
                  </a:lnTo>
                  <a:lnTo>
                    <a:pt x="2999" y="255"/>
                  </a:lnTo>
                  <a:lnTo>
                    <a:pt x="3056" y="198"/>
                  </a:lnTo>
                  <a:lnTo>
                    <a:pt x="3084" y="142"/>
                  </a:lnTo>
                  <a:lnTo>
                    <a:pt x="3112" y="85"/>
                  </a:lnTo>
                  <a:lnTo>
                    <a:pt x="3084" y="57"/>
                  </a:lnTo>
                  <a:lnTo>
                    <a:pt x="302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40"/>
            <p:cNvSpPr/>
            <p:nvPr/>
          </p:nvSpPr>
          <p:spPr>
            <a:xfrm>
              <a:off x="7109600" y="3181700"/>
              <a:ext cx="137925" cy="24775"/>
            </a:xfrm>
            <a:custGeom>
              <a:avLst/>
              <a:gdLst/>
              <a:ahLst/>
              <a:cxnLst/>
              <a:rect l="l" t="t" r="r" b="b"/>
              <a:pathLst>
                <a:path w="5517" h="991" extrusionOk="0">
                  <a:moveTo>
                    <a:pt x="5517" y="1"/>
                  </a:moveTo>
                  <a:lnTo>
                    <a:pt x="3537" y="255"/>
                  </a:lnTo>
                  <a:lnTo>
                    <a:pt x="1783" y="425"/>
                  </a:lnTo>
                  <a:lnTo>
                    <a:pt x="906" y="538"/>
                  </a:lnTo>
                  <a:lnTo>
                    <a:pt x="482" y="567"/>
                  </a:lnTo>
                  <a:lnTo>
                    <a:pt x="284" y="623"/>
                  </a:lnTo>
                  <a:lnTo>
                    <a:pt x="86" y="680"/>
                  </a:lnTo>
                  <a:lnTo>
                    <a:pt x="29" y="765"/>
                  </a:lnTo>
                  <a:lnTo>
                    <a:pt x="1" y="821"/>
                  </a:lnTo>
                  <a:lnTo>
                    <a:pt x="29" y="906"/>
                  </a:lnTo>
                  <a:lnTo>
                    <a:pt x="114" y="963"/>
                  </a:lnTo>
                  <a:lnTo>
                    <a:pt x="284" y="991"/>
                  </a:lnTo>
                  <a:lnTo>
                    <a:pt x="482" y="991"/>
                  </a:lnTo>
                  <a:lnTo>
                    <a:pt x="849" y="934"/>
                  </a:lnTo>
                  <a:lnTo>
                    <a:pt x="1726" y="849"/>
                  </a:lnTo>
                  <a:lnTo>
                    <a:pt x="3508" y="680"/>
                  </a:lnTo>
                  <a:lnTo>
                    <a:pt x="5517" y="482"/>
                  </a:lnTo>
                  <a:lnTo>
                    <a:pt x="5290" y="255"/>
                  </a:lnTo>
                  <a:lnTo>
                    <a:pt x="551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40"/>
            <p:cNvSpPr/>
            <p:nvPr/>
          </p:nvSpPr>
          <p:spPr>
            <a:xfrm>
              <a:off x="7025450" y="4209200"/>
              <a:ext cx="2150" cy="750"/>
            </a:xfrm>
            <a:custGeom>
              <a:avLst/>
              <a:gdLst/>
              <a:ahLst/>
              <a:cxnLst/>
              <a:rect l="l" t="t" r="r" b="b"/>
              <a:pathLst>
                <a:path w="86" h="30" extrusionOk="0">
                  <a:moveTo>
                    <a:pt x="1" y="1"/>
                  </a:moveTo>
                  <a:lnTo>
                    <a:pt x="57" y="29"/>
                  </a:lnTo>
                  <a:lnTo>
                    <a:pt x="85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40"/>
            <p:cNvSpPr/>
            <p:nvPr/>
          </p:nvSpPr>
          <p:spPr>
            <a:xfrm>
              <a:off x="5840950" y="3623675"/>
              <a:ext cx="1184525" cy="585550"/>
            </a:xfrm>
            <a:custGeom>
              <a:avLst/>
              <a:gdLst/>
              <a:ahLst/>
              <a:cxnLst/>
              <a:rect l="l" t="t" r="r" b="b"/>
              <a:pathLst>
                <a:path w="47381" h="23422" extrusionOk="0">
                  <a:moveTo>
                    <a:pt x="22517" y="1"/>
                  </a:moveTo>
                  <a:lnTo>
                    <a:pt x="21753" y="312"/>
                  </a:lnTo>
                  <a:lnTo>
                    <a:pt x="20848" y="708"/>
                  </a:lnTo>
                  <a:lnTo>
                    <a:pt x="19660" y="1274"/>
                  </a:lnTo>
                  <a:lnTo>
                    <a:pt x="18217" y="2009"/>
                  </a:lnTo>
                  <a:lnTo>
                    <a:pt x="17454" y="2462"/>
                  </a:lnTo>
                  <a:lnTo>
                    <a:pt x="16605" y="2943"/>
                  </a:lnTo>
                  <a:lnTo>
                    <a:pt x="15756" y="3480"/>
                  </a:lnTo>
                  <a:lnTo>
                    <a:pt x="14851" y="4046"/>
                  </a:lnTo>
                  <a:lnTo>
                    <a:pt x="13946" y="4668"/>
                  </a:lnTo>
                  <a:lnTo>
                    <a:pt x="12984" y="5347"/>
                  </a:lnTo>
                  <a:lnTo>
                    <a:pt x="12051" y="6082"/>
                  </a:lnTo>
                  <a:lnTo>
                    <a:pt x="11089" y="6846"/>
                  </a:lnTo>
                  <a:lnTo>
                    <a:pt x="10127" y="7666"/>
                  </a:lnTo>
                  <a:lnTo>
                    <a:pt x="9166" y="8543"/>
                  </a:lnTo>
                  <a:lnTo>
                    <a:pt x="8204" y="9477"/>
                  </a:lnTo>
                  <a:lnTo>
                    <a:pt x="7270" y="10467"/>
                  </a:lnTo>
                  <a:lnTo>
                    <a:pt x="6365" y="11513"/>
                  </a:lnTo>
                  <a:lnTo>
                    <a:pt x="5460" y="12616"/>
                  </a:lnTo>
                  <a:lnTo>
                    <a:pt x="4611" y="13748"/>
                  </a:lnTo>
                  <a:lnTo>
                    <a:pt x="3791" y="14964"/>
                  </a:lnTo>
                  <a:lnTo>
                    <a:pt x="3395" y="15586"/>
                  </a:lnTo>
                  <a:lnTo>
                    <a:pt x="3027" y="16209"/>
                  </a:lnTo>
                  <a:lnTo>
                    <a:pt x="2660" y="16888"/>
                  </a:lnTo>
                  <a:lnTo>
                    <a:pt x="2292" y="17538"/>
                  </a:lnTo>
                  <a:lnTo>
                    <a:pt x="1953" y="18217"/>
                  </a:lnTo>
                  <a:lnTo>
                    <a:pt x="1613" y="18924"/>
                  </a:lnTo>
                  <a:lnTo>
                    <a:pt x="1302" y="19631"/>
                  </a:lnTo>
                  <a:lnTo>
                    <a:pt x="1019" y="20367"/>
                  </a:lnTo>
                  <a:lnTo>
                    <a:pt x="736" y="21102"/>
                  </a:lnTo>
                  <a:lnTo>
                    <a:pt x="453" y="21866"/>
                  </a:lnTo>
                  <a:lnTo>
                    <a:pt x="227" y="22630"/>
                  </a:lnTo>
                  <a:lnTo>
                    <a:pt x="1" y="23422"/>
                  </a:lnTo>
                  <a:lnTo>
                    <a:pt x="47381" y="23422"/>
                  </a:lnTo>
                  <a:lnTo>
                    <a:pt x="47324" y="23337"/>
                  </a:lnTo>
                  <a:lnTo>
                    <a:pt x="47267" y="23111"/>
                  </a:lnTo>
                  <a:lnTo>
                    <a:pt x="47069" y="22375"/>
                  </a:lnTo>
                  <a:lnTo>
                    <a:pt x="46730" y="21187"/>
                  </a:lnTo>
                  <a:lnTo>
                    <a:pt x="46504" y="20423"/>
                  </a:lnTo>
                  <a:lnTo>
                    <a:pt x="46221" y="19547"/>
                  </a:lnTo>
                  <a:lnTo>
                    <a:pt x="45881" y="18557"/>
                  </a:lnTo>
                  <a:lnTo>
                    <a:pt x="45457" y="17453"/>
                  </a:lnTo>
                  <a:lnTo>
                    <a:pt x="44948" y="16237"/>
                  </a:lnTo>
                  <a:lnTo>
                    <a:pt x="44354" y="14908"/>
                  </a:lnTo>
                  <a:lnTo>
                    <a:pt x="43675" y="13465"/>
                  </a:lnTo>
                  <a:lnTo>
                    <a:pt x="42855" y="11909"/>
                  </a:lnTo>
                  <a:lnTo>
                    <a:pt x="41950" y="10212"/>
                  </a:lnTo>
                  <a:lnTo>
                    <a:pt x="40931" y="8430"/>
                  </a:lnTo>
                  <a:lnTo>
                    <a:pt x="22517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40"/>
            <p:cNvSpPr/>
            <p:nvPr/>
          </p:nvSpPr>
          <p:spPr>
            <a:xfrm>
              <a:off x="6490850" y="4018975"/>
              <a:ext cx="82050" cy="190250"/>
            </a:xfrm>
            <a:custGeom>
              <a:avLst/>
              <a:gdLst/>
              <a:ahLst/>
              <a:cxnLst/>
              <a:rect l="l" t="t" r="r" b="b"/>
              <a:pathLst>
                <a:path w="3282" h="7610" extrusionOk="0">
                  <a:moveTo>
                    <a:pt x="0" y="1"/>
                  </a:moveTo>
                  <a:lnTo>
                    <a:pt x="226" y="453"/>
                  </a:lnTo>
                  <a:lnTo>
                    <a:pt x="424" y="878"/>
                  </a:lnTo>
                  <a:lnTo>
                    <a:pt x="594" y="1359"/>
                  </a:lnTo>
                  <a:lnTo>
                    <a:pt x="764" y="1811"/>
                  </a:lnTo>
                  <a:lnTo>
                    <a:pt x="1047" y="2745"/>
                  </a:lnTo>
                  <a:lnTo>
                    <a:pt x="1273" y="3706"/>
                  </a:lnTo>
                  <a:lnTo>
                    <a:pt x="1414" y="4668"/>
                  </a:lnTo>
                  <a:lnTo>
                    <a:pt x="1499" y="5658"/>
                  </a:lnTo>
                  <a:lnTo>
                    <a:pt x="1528" y="6620"/>
                  </a:lnTo>
                  <a:lnTo>
                    <a:pt x="1471" y="7610"/>
                  </a:lnTo>
                  <a:lnTo>
                    <a:pt x="3281" y="7610"/>
                  </a:lnTo>
                  <a:lnTo>
                    <a:pt x="3083" y="6591"/>
                  </a:lnTo>
                  <a:lnTo>
                    <a:pt x="2829" y="5573"/>
                  </a:lnTo>
                  <a:lnTo>
                    <a:pt x="2489" y="4583"/>
                  </a:lnTo>
                  <a:lnTo>
                    <a:pt x="2122" y="3593"/>
                  </a:lnTo>
                  <a:lnTo>
                    <a:pt x="1669" y="2660"/>
                  </a:lnTo>
                  <a:lnTo>
                    <a:pt x="1188" y="1726"/>
                  </a:lnTo>
                  <a:lnTo>
                    <a:pt x="905" y="1274"/>
                  </a:lnTo>
                  <a:lnTo>
                    <a:pt x="622" y="849"/>
                  </a:lnTo>
                  <a:lnTo>
                    <a:pt x="311" y="4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4" name="Google Shape;5724;p40"/>
          <p:cNvGrpSpPr/>
          <p:nvPr/>
        </p:nvGrpSpPr>
        <p:grpSpPr>
          <a:xfrm>
            <a:off x="6926675" y="2575693"/>
            <a:ext cx="1380400" cy="2578325"/>
            <a:chOff x="3838975" y="1631625"/>
            <a:chExt cx="1380400" cy="2578325"/>
          </a:xfrm>
        </p:grpSpPr>
        <p:sp>
          <p:nvSpPr>
            <p:cNvPr id="5725" name="Google Shape;5725;p40"/>
            <p:cNvSpPr/>
            <p:nvPr/>
          </p:nvSpPr>
          <p:spPr>
            <a:xfrm>
              <a:off x="4162150" y="2256025"/>
              <a:ext cx="613850" cy="586975"/>
            </a:xfrm>
            <a:custGeom>
              <a:avLst/>
              <a:gdLst/>
              <a:ahLst/>
              <a:cxnLst/>
              <a:rect l="l" t="t" r="r" b="b"/>
              <a:pathLst>
                <a:path w="24554" h="23479" extrusionOk="0">
                  <a:moveTo>
                    <a:pt x="17793" y="1"/>
                  </a:moveTo>
                  <a:lnTo>
                    <a:pt x="17482" y="29"/>
                  </a:lnTo>
                  <a:lnTo>
                    <a:pt x="17142" y="114"/>
                  </a:lnTo>
                  <a:lnTo>
                    <a:pt x="16831" y="199"/>
                  </a:lnTo>
                  <a:lnTo>
                    <a:pt x="16492" y="312"/>
                  </a:lnTo>
                  <a:lnTo>
                    <a:pt x="16181" y="454"/>
                  </a:lnTo>
                  <a:lnTo>
                    <a:pt x="15869" y="623"/>
                  </a:lnTo>
                  <a:lnTo>
                    <a:pt x="15247" y="991"/>
                  </a:lnTo>
                  <a:lnTo>
                    <a:pt x="14625" y="1387"/>
                  </a:lnTo>
                  <a:lnTo>
                    <a:pt x="14087" y="1840"/>
                  </a:lnTo>
                  <a:lnTo>
                    <a:pt x="13210" y="2518"/>
                  </a:lnTo>
                  <a:lnTo>
                    <a:pt x="6252" y="8034"/>
                  </a:lnTo>
                  <a:lnTo>
                    <a:pt x="2773" y="10778"/>
                  </a:lnTo>
                  <a:lnTo>
                    <a:pt x="991" y="12192"/>
                  </a:lnTo>
                  <a:lnTo>
                    <a:pt x="680" y="12447"/>
                  </a:lnTo>
                  <a:lnTo>
                    <a:pt x="397" y="12730"/>
                  </a:lnTo>
                  <a:lnTo>
                    <a:pt x="284" y="12871"/>
                  </a:lnTo>
                  <a:lnTo>
                    <a:pt x="170" y="13041"/>
                  </a:lnTo>
                  <a:lnTo>
                    <a:pt x="86" y="13211"/>
                  </a:lnTo>
                  <a:lnTo>
                    <a:pt x="29" y="13437"/>
                  </a:lnTo>
                  <a:lnTo>
                    <a:pt x="1" y="13635"/>
                  </a:lnTo>
                  <a:lnTo>
                    <a:pt x="1" y="13833"/>
                  </a:lnTo>
                  <a:lnTo>
                    <a:pt x="29" y="14031"/>
                  </a:lnTo>
                  <a:lnTo>
                    <a:pt x="86" y="14201"/>
                  </a:lnTo>
                  <a:lnTo>
                    <a:pt x="170" y="14370"/>
                  </a:lnTo>
                  <a:lnTo>
                    <a:pt x="284" y="14540"/>
                  </a:lnTo>
                  <a:lnTo>
                    <a:pt x="397" y="14682"/>
                  </a:lnTo>
                  <a:lnTo>
                    <a:pt x="538" y="14823"/>
                  </a:lnTo>
                  <a:lnTo>
                    <a:pt x="849" y="15078"/>
                  </a:lnTo>
                  <a:lnTo>
                    <a:pt x="1189" y="15304"/>
                  </a:lnTo>
                  <a:lnTo>
                    <a:pt x="1868" y="15672"/>
                  </a:lnTo>
                  <a:lnTo>
                    <a:pt x="3678" y="16633"/>
                  </a:lnTo>
                  <a:lnTo>
                    <a:pt x="5517" y="17539"/>
                  </a:lnTo>
                  <a:lnTo>
                    <a:pt x="7383" y="18415"/>
                  </a:lnTo>
                  <a:lnTo>
                    <a:pt x="9279" y="19236"/>
                  </a:lnTo>
                  <a:lnTo>
                    <a:pt x="11174" y="20028"/>
                  </a:lnTo>
                  <a:lnTo>
                    <a:pt x="13126" y="20763"/>
                  </a:lnTo>
                  <a:lnTo>
                    <a:pt x="15049" y="21442"/>
                  </a:lnTo>
                  <a:lnTo>
                    <a:pt x="17001" y="22093"/>
                  </a:lnTo>
                  <a:lnTo>
                    <a:pt x="18953" y="22687"/>
                  </a:lnTo>
                  <a:lnTo>
                    <a:pt x="20933" y="23252"/>
                  </a:lnTo>
                  <a:lnTo>
                    <a:pt x="21414" y="23365"/>
                  </a:lnTo>
                  <a:lnTo>
                    <a:pt x="21894" y="23450"/>
                  </a:lnTo>
                  <a:lnTo>
                    <a:pt x="22404" y="23479"/>
                  </a:lnTo>
                  <a:lnTo>
                    <a:pt x="22630" y="23479"/>
                  </a:lnTo>
                  <a:lnTo>
                    <a:pt x="22884" y="23450"/>
                  </a:lnTo>
                  <a:lnTo>
                    <a:pt x="23111" y="23422"/>
                  </a:lnTo>
                  <a:lnTo>
                    <a:pt x="23337" y="23365"/>
                  </a:lnTo>
                  <a:lnTo>
                    <a:pt x="23535" y="23252"/>
                  </a:lnTo>
                  <a:lnTo>
                    <a:pt x="23733" y="23139"/>
                  </a:lnTo>
                  <a:lnTo>
                    <a:pt x="23931" y="22998"/>
                  </a:lnTo>
                  <a:lnTo>
                    <a:pt x="24101" y="22800"/>
                  </a:lnTo>
                  <a:lnTo>
                    <a:pt x="24242" y="22602"/>
                  </a:lnTo>
                  <a:lnTo>
                    <a:pt x="24355" y="22347"/>
                  </a:lnTo>
                  <a:lnTo>
                    <a:pt x="24468" y="22036"/>
                  </a:lnTo>
                  <a:lnTo>
                    <a:pt x="24525" y="21725"/>
                  </a:lnTo>
                  <a:lnTo>
                    <a:pt x="24553" y="21385"/>
                  </a:lnTo>
                  <a:lnTo>
                    <a:pt x="24525" y="21074"/>
                  </a:lnTo>
                  <a:lnTo>
                    <a:pt x="24044" y="16237"/>
                  </a:lnTo>
                  <a:lnTo>
                    <a:pt x="23790" y="15417"/>
                  </a:lnTo>
                  <a:lnTo>
                    <a:pt x="23592" y="14568"/>
                  </a:lnTo>
                  <a:lnTo>
                    <a:pt x="23365" y="13720"/>
                  </a:lnTo>
                  <a:lnTo>
                    <a:pt x="23111" y="12900"/>
                  </a:lnTo>
                  <a:lnTo>
                    <a:pt x="22969" y="12504"/>
                  </a:lnTo>
                  <a:lnTo>
                    <a:pt x="22800" y="12108"/>
                  </a:lnTo>
                  <a:lnTo>
                    <a:pt x="22602" y="11740"/>
                  </a:lnTo>
                  <a:lnTo>
                    <a:pt x="22375" y="11400"/>
                  </a:lnTo>
                  <a:lnTo>
                    <a:pt x="22121" y="11089"/>
                  </a:lnTo>
                  <a:lnTo>
                    <a:pt x="21810" y="10778"/>
                  </a:lnTo>
                  <a:lnTo>
                    <a:pt x="21470" y="10524"/>
                  </a:lnTo>
                  <a:lnTo>
                    <a:pt x="21074" y="10269"/>
                  </a:lnTo>
                  <a:lnTo>
                    <a:pt x="21074" y="10241"/>
                  </a:lnTo>
                  <a:lnTo>
                    <a:pt x="21018" y="10241"/>
                  </a:lnTo>
                  <a:lnTo>
                    <a:pt x="20904" y="10297"/>
                  </a:lnTo>
                  <a:lnTo>
                    <a:pt x="20706" y="10410"/>
                  </a:lnTo>
                  <a:lnTo>
                    <a:pt x="20508" y="10608"/>
                  </a:lnTo>
                  <a:lnTo>
                    <a:pt x="20282" y="10835"/>
                  </a:lnTo>
                  <a:lnTo>
                    <a:pt x="20056" y="11061"/>
                  </a:lnTo>
                  <a:lnTo>
                    <a:pt x="19886" y="11344"/>
                  </a:lnTo>
                  <a:lnTo>
                    <a:pt x="19773" y="11598"/>
                  </a:lnTo>
                  <a:lnTo>
                    <a:pt x="19886" y="11174"/>
                  </a:lnTo>
                  <a:lnTo>
                    <a:pt x="19943" y="10778"/>
                  </a:lnTo>
                  <a:lnTo>
                    <a:pt x="19999" y="10354"/>
                  </a:lnTo>
                  <a:lnTo>
                    <a:pt x="20056" y="9958"/>
                  </a:lnTo>
                  <a:lnTo>
                    <a:pt x="20056" y="9533"/>
                  </a:lnTo>
                  <a:lnTo>
                    <a:pt x="20056" y="9137"/>
                  </a:lnTo>
                  <a:lnTo>
                    <a:pt x="19999" y="8317"/>
                  </a:lnTo>
                  <a:lnTo>
                    <a:pt x="19858" y="6677"/>
                  </a:lnTo>
                  <a:lnTo>
                    <a:pt x="19801" y="5856"/>
                  </a:lnTo>
                  <a:lnTo>
                    <a:pt x="19773" y="5036"/>
                  </a:lnTo>
                  <a:lnTo>
                    <a:pt x="19745" y="5375"/>
                  </a:lnTo>
                  <a:lnTo>
                    <a:pt x="19716" y="5715"/>
                  </a:lnTo>
                  <a:lnTo>
                    <a:pt x="19631" y="6450"/>
                  </a:lnTo>
                  <a:lnTo>
                    <a:pt x="19490" y="7186"/>
                  </a:lnTo>
                  <a:lnTo>
                    <a:pt x="19320" y="7865"/>
                  </a:lnTo>
                  <a:lnTo>
                    <a:pt x="19292" y="6903"/>
                  </a:lnTo>
                  <a:lnTo>
                    <a:pt x="19292" y="5913"/>
                  </a:lnTo>
                  <a:lnTo>
                    <a:pt x="19320" y="3989"/>
                  </a:lnTo>
                  <a:lnTo>
                    <a:pt x="19320" y="3028"/>
                  </a:lnTo>
                  <a:lnTo>
                    <a:pt x="19292" y="2066"/>
                  </a:lnTo>
                  <a:lnTo>
                    <a:pt x="19207" y="1132"/>
                  </a:lnTo>
                  <a:lnTo>
                    <a:pt x="19151" y="680"/>
                  </a:lnTo>
                  <a:lnTo>
                    <a:pt x="19037" y="199"/>
                  </a:lnTo>
                  <a:lnTo>
                    <a:pt x="18755" y="86"/>
                  </a:lnTo>
                  <a:lnTo>
                    <a:pt x="18443" y="29"/>
                  </a:lnTo>
                  <a:lnTo>
                    <a:pt x="18104" y="1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40"/>
            <p:cNvSpPr/>
            <p:nvPr/>
          </p:nvSpPr>
          <p:spPr>
            <a:xfrm>
              <a:off x="4638075" y="2260975"/>
              <a:ext cx="125200" cy="401000"/>
            </a:xfrm>
            <a:custGeom>
              <a:avLst/>
              <a:gdLst/>
              <a:ahLst/>
              <a:cxnLst/>
              <a:rect l="l" t="t" r="r" b="b"/>
              <a:pathLst>
                <a:path w="5008" h="16040" extrusionOk="0">
                  <a:moveTo>
                    <a:pt x="0" y="1"/>
                  </a:moveTo>
                  <a:lnTo>
                    <a:pt x="114" y="482"/>
                  </a:lnTo>
                  <a:lnTo>
                    <a:pt x="170" y="934"/>
                  </a:lnTo>
                  <a:lnTo>
                    <a:pt x="255" y="1868"/>
                  </a:lnTo>
                  <a:lnTo>
                    <a:pt x="283" y="2830"/>
                  </a:lnTo>
                  <a:lnTo>
                    <a:pt x="283" y="3791"/>
                  </a:lnTo>
                  <a:lnTo>
                    <a:pt x="255" y="5715"/>
                  </a:lnTo>
                  <a:lnTo>
                    <a:pt x="255" y="6705"/>
                  </a:lnTo>
                  <a:lnTo>
                    <a:pt x="283" y="7667"/>
                  </a:lnTo>
                  <a:lnTo>
                    <a:pt x="453" y="6988"/>
                  </a:lnTo>
                  <a:lnTo>
                    <a:pt x="594" y="6252"/>
                  </a:lnTo>
                  <a:lnTo>
                    <a:pt x="679" y="5517"/>
                  </a:lnTo>
                  <a:lnTo>
                    <a:pt x="708" y="5177"/>
                  </a:lnTo>
                  <a:lnTo>
                    <a:pt x="736" y="4838"/>
                  </a:lnTo>
                  <a:lnTo>
                    <a:pt x="764" y="5658"/>
                  </a:lnTo>
                  <a:lnTo>
                    <a:pt x="821" y="6479"/>
                  </a:lnTo>
                  <a:lnTo>
                    <a:pt x="962" y="8119"/>
                  </a:lnTo>
                  <a:lnTo>
                    <a:pt x="1019" y="8939"/>
                  </a:lnTo>
                  <a:lnTo>
                    <a:pt x="1019" y="9335"/>
                  </a:lnTo>
                  <a:lnTo>
                    <a:pt x="1019" y="9760"/>
                  </a:lnTo>
                  <a:lnTo>
                    <a:pt x="962" y="10156"/>
                  </a:lnTo>
                  <a:lnTo>
                    <a:pt x="906" y="10580"/>
                  </a:lnTo>
                  <a:lnTo>
                    <a:pt x="849" y="10976"/>
                  </a:lnTo>
                  <a:lnTo>
                    <a:pt x="736" y="11400"/>
                  </a:lnTo>
                  <a:lnTo>
                    <a:pt x="849" y="11146"/>
                  </a:lnTo>
                  <a:lnTo>
                    <a:pt x="1019" y="10863"/>
                  </a:lnTo>
                  <a:lnTo>
                    <a:pt x="1245" y="10637"/>
                  </a:lnTo>
                  <a:lnTo>
                    <a:pt x="1471" y="10410"/>
                  </a:lnTo>
                  <a:lnTo>
                    <a:pt x="1669" y="10212"/>
                  </a:lnTo>
                  <a:lnTo>
                    <a:pt x="1867" y="10099"/>
                  </a:lnTo>
                  <a:lnTo>
                    <a:pt x="1981" y="10043"/>
                  </a:lnTo>
                  <a:lnTo>
                    <a:pt x="2037" y="10043"/>
                  </a:lnTo>
                  <a:lnTo>
                    <a:pt x="2037" y="10071"/>
                  </a:lnTo>
                  <a:lnTo>
                    <a:pt x="2433" y="10326"/>
                  </a:lnTo>
                  <a:lnTo>
                    <a:pt x="2773" y="10580"/>
                  </a:lnTo>
                  <a:lnTo>
                    <a:pt x="3084" y="10891"/>
                  </a:lnTo>
                  <a:lnTo>
                    <a:pt x="3338" y="11202"/>
                  </a:lnTo>
                  <a:lnTo>
                    <a:pt x="3565" y="11542"/>
                  </a:lnTo>
                  <a:lnTo>
                    <a:pt x="3763" y="11910"/>
                  </a:lnTo>
                  <a:lnTo>
                    <a:pt x="3932" y="12306"/>
                  </a:lnTo>
                  <a:lnTo>
                    <a:pt x="4074" y="12702"/>
                  </a:lnTo>
                  <a:lnTo>
                    <a:pt x="4328" y="13522"/>
                  </a:lnTo>
                  <a:lnTo>
                    <a:pt x="4555" y="14370"/>
                  </a:lnTo>
                  <a:lnTo>
                    <a:pt x="4753" y="15219"/>
                  </a:lnTo>
                  <a:lnTo>
                    <a:pt x="5007" y="16039"/>
                  </a:lnTo>
                  <a:lnTo>
                    <a:pt x="4583" y="11881"/>
                  </a:lnTo>
                  <a:lnTo>
                    <a:pt x="4526" y="11287"/>
                  </a:lnTo>
                  <a:lnTo>
                    <a:pt x="4470" y="11004"/>
                  </a:lnTo>
                  <a:lnTo>
                    <a:pt x="4413" y="10722"/>
                  </a:lnTo>
                  <a:lnTo>
                    <a:pt x="4328" y="10439"/>
                  </a:lnTo>
                  <a:lnTo>
                    <a:pt x="4215" y="10184"/>
                  </a:lnTo>
                  <a:lnTo>
                    <a:pt x="4074" y="9929"/>
                  </a:lnTo>
                  <a:lnTo>
                    <a:pt x="3904" y="9731"/>
                  </a:lnTo>
                  <a:lnTo>
                    <a:pt x="3678" y="9533"/>
                  </a:lnTo>
                  <a:lnTo>
                    <a:pt x="3451" y="9420"/>
                  </a:lnTo>
                  <a:lnTo>
                    <a:pt x="3197" y="9307"/>
                  </a:lnTo>
                  <a:lnTo>
                    <a:pt x="2914" y="9279"/>
                  </a:lnTo>
                  <a:lnTo>
                    <a:pt x="2659" y="9251"/>
                  </a:lnTo>
                  <a:lnTo>
                    <a:pt x="2405" y="9166"/>
                  </a:lnTo>
                  <a:lnTo>
                    <a:pt x="2179" y="9053"/>
                  </a:lnTo>
                  <a:lnTo>
                    <a:pt x="1981" y="8883"/>
                  </a:lnTo>
                  <a:lnTo>
                    <a:pt x="1811" y="8685"/>
                  </a:lnTo>
                  <a:lnTo>
                    <a:pt x="1669" y="8459"/>
                  </a:lnTo>
                  <a:lnTo>
                    <a:pt x="1585" y="8232"/>
                  </a:lnTo>
                  <a:lnTo>
                    <a:pt x="1528" y="7949"/>
                  </a:lnTo>
                  <a:lnTo>
                    <a:pt x="1443" y="6875"/>
                  </a:lnTo>
                  <a:lnTo>
                    <a:pt x="1387" y="5687"/>
                  </a:lnTo>
                  <a:lnTo>
                    <a:pt x="1330" y="4470"/>
                  </a:lnTo>
                  <a:lnTo>
                    <a:pt x="1245" y="3282"/>
                  </a:lnTo>
                  <a:lnTo>
                    <a:pt x="1189" y="2716"/>
                  </a:lnTo>
                  <a:lnTo>
                    <a:pt x="1104" y="2207"/>
                  </a:lnTo>
                  <a:lnTo>
                    <a:pt x="1019" y="1698"/>
                  </a:lnTo>
                  <a:lnTo>
                    <a:pt x="934" y="1274"/>
                  </a:lnTo>
                  <a:lnTo>
                    <a:pt x="792" y="878"/>
                  </a:lnTo>
                  <a:lnTo>
                    <a:pt x="651" y="567"/>
                  </a:lnTo>
                  <a:lnTo>
                    <a:pt x="481" y="312"/>
                  </a:lnTo>
                  <a:lnTo>
                    <a:pt x="396" y="227"/>
                  </a:lnTo>
                  <a:lnTo>
                    <a:pt x="283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9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40"/>
            <p:cNvSpPr/>
            <p:nvPr/>
          </p:nvSpPr>
          <p:spPr>
            <a:xfrm>
              <a:off x="4597775" y="2293525"/>
              <a:ext cx="466750" cy="531100"/>
            </a:xfrm>
            <a:custGeom>
              <a:avLst/>
              <a:gdLst/>
              <a:ahLst/>
              <a:cxnLst/>
              <a:rect l="l" t="t" r="r" b="b"/>
              <a:pathLst>
                <a:path w="18670" h="21244" extrusionOk="0">
                  <a:moveTo>
                    <a:pt x="18669" y="0"/>
                  </a:moveTo>
                  <a:lnTo>
                    <a:pt x="0" y="21243"/>
                  </a:lnTo>
                  <a:lnTo>
                    <a:pt x="849" y="20904"/>
                  </a:lnTo>
                  <a:lnTo>
                    <a:pt x="1697" y="20536"/>
                  </a:lnTo>
                  <a:lnTo>
                    <a:pt x="2546" y="20140"/>
                  </a:lnTo>
                  <a:lnTo>
                    <a:pt x="3338" y="19744"/>
                  </a:lnTo>
                  <a:lnTo>
                    <a:pt x="4158" y="19291"/>
                  </a:lnTo>
                  <a:lnTo>
                    <a:pt x="4950" y="18811"/>
                  </a:lnTo>
                  <a:lnTo>
                    <a:pt x="5714" y="18330"/>
                  </a:lnTo>
                  <a:lnTo>
                    <a:pt x="6478" y="17821"/>
                  </a:lnTo>
                  <a:lnTo>
                    <a:pt x="7213" y="17283"/>
                  </a:lnTo>
                  <a:lnTo>
                    <a:pt x="7949" y="16717"/>
                  </a:lnTo>
                  <a:lnTo>
                    <a:pt x="8656" y="16123"/>
                  </a:lnTo>
                  <a:lnTo>
                    <a:pt x="9363" y="15529"/>
                  </a:lnTo>
                  <a:lnTo>
                    <a:pt x="10014" y="14907"/>
                  </a:lnTo>
                  <a:lnTo>
                    <a:pt x="10692" y="14256"/>
                  </a:lnTo>
                  <a:lnTo>
                    <a:pt x="11315" y="13606"/>
                  </a:lnTo>
                  <a:lnTo>
                    <a:pt x="11937" y="12927"/>
                  </a:lnTo>
                  <a:lnTo>
                    <a:pt x="12531" y="12220"/>
                  </a:lnTo>
                  <a:lnTo>
                    <a:pt x="13097" y="11484"/>
                  </a:lnTo>
                  <a:lnTo>
                    <a:pt x="13663" y="10749"/>
                  </a:lnTo>
                  <a:lnTo>
                    <a:pt x="14200" y="10014"/>
                  </a:lnTo>
                  <a:lnTo>
                    <a:pt x="14709" y="9250"/>
                  </a:lnTo>
                  <a:lnTo>
                    <a:pt x="15190" y="8458"/>
                  </a:lnTo>
                  <a:lnTo>
                    <a:pt x="15643" y="7666"/>
                  </a:lnTo>
                  <a:lnTo>
                    <a:pt x="16095" y="6874"/>
                  </a:lnTo>
                  <a:lnTo>
                    <a:pt x="16491" y="6053"/>
                  </a:lnTo>
                  <a:lnTo>
                    <a:pt x="16887" y="5205"/>
                  </a:lnTo>
                  <a:lnTo>
                    <a:pt x="17255" y="4385"/>
                  </a:lnTo>
                  <a:lnTo>
                    <a:pt x="17594" y="3508"/>
                  </a:lnTo>
                  <a:lnTo>
                    <a:pt x="17905" y="2659"/>
                  </a:lnTo>
                  <a:lnTo>
                    <a:pt x="18188" y="1782"/>
                  </a:lnTo>
                  <a:lnTo>
                    <a:pt x="18443" y="905"/>
                  </a:lnTo>
                  <a:lnTo>
                    <a:pt x="1866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40"/>
            <p:cNvSpPr/>
            <p:nvPr/>
          </p:nvSpPr>
          <p:spPr>
            <a:xfrm>
              <a:off x="4592825" y="2285025"/>
              <a:ext cx="473100" cy="541725"/>
            </a:xfrm>
            <a:custGeom>
              <a:avLst/>
              <a:gdLst/>
              <a:ahLst/>
              <a:cxnLst/>
              <a:rect l="l" t="t" r="r" b="b"/>
              <a:pathLst>
                <a:path w="18924" h="21669" extrusionOk="0">
                  <a:moveTo>
                    <a:pt x="18924" y="1"/>
                  </a:moveTo>
                  <a:lnTo>
                    <a:pt x="18047" y="255"/>
                  </a:lnTo>
                  <a:lnTo>
                    <a:pt x="17198" y="595"/>
                  </a:lnTo>
                  <a:lnTo>
                    <a:pt x="16321" y="934"/>
                  </a:lnTo>
                  <a:lnTo>
                    <a:pt x="15473" y="1330"/>
                  </a:lnTo>
                  <a:lnTo>
                    <a:pt x="14653" y="1726"/>
                  </a:lnTo>
                  <a:lnTo>
                    <a:pt x="13832" y="2179"/>
                  </a:lnTo>
                  <a:lnTo>
                    <a:pt x="13040" y="2660"/>
                  </a:lnTo>
                  <a:lnTo>
                    <a:pt x="12248" y="3169"/>
                  </a:lnTo>
                  <a:lnTo>
                    <a:pt x="11484" y="3706"/>
                  </a:lnTo>
                  <a:lnTo>
                    <a:pt x="10749" y="4300"/>
                  </a:lnTo>
                  <a:lnTo>
                    <a:pt x="10014" y="4894"/>
                  </a:lnTo>
                  <a:lnTo>
                    <a:pt x="9278" y="5517"/>
                  </a:lnTo>
                  <a:lnTo>
                    <a:pt x="8599" y="6167"/>
                  </a:lnTo>
                  <a:lnTo>
                    <a:pt x="7920" y="6818"/>
                  </a:lnTo>
                  <a:lnTo>
                    <a:pt x="7270" y="7525"/>
                  </a:lnTo>
                  <a:lnTo>
                    <a:pt x="6647" y="8232"/>
                  </a:lnTo>
                  <a:lnTo>
                    <a:pt x="6025" y="8967"/>
                  </a:lnTo>
                  <a:lnTo>
                    <a:pt x="5431" y="9731"/>
                  </a:lnTo>
                  <a:lnTo>
                    <a:pt x="4865" y="10495"/>
                  </a:lnTo>
                  <a:lnTo>
                    <a:pt x="4328" y="11287"/>
                  </a:lnTo>
                  <a:lnTo>
                    <a:pt x="3819" y="12079"/>
                  </a:lnTo>
                  <a:lnTo>
                    <a:pt x="3338" y="12899"/>
                  </a:lnTo>
                  <a:lnTo>
                    <a:pt x="2885" y="13748"/>
                  </a:lnTo>
                  <a:lnTo>
                    <a:pt x="2433" y="14568"/>
                  </a:lnTo>
                  <a:lnTo>
                    <a:pt x="2037" y="15445"/>
                  </a:lnTo>
                  <a:lnTo>
                    <a:pt x="1641" y="16294"/>
                  </a:lnTo>
                  <a:lnTo>
                    <a:pt x="1301" y="17171"/>
                  </a:lnTo>
                  <a:lnTo>
                    <a:pt x="990" y="18076"/>
                  </a:lnTo>
                  <a:lnTo>
                    <a:pt x="679" y="18953"/>
                  </a:lnTo>
                  <a:lnTo>
                    <a:pt x="424" y="19858"/>
                  </a:lnTo>
                  <a:lnTo>
                    <a:pt x="198" y="20763"/>
                  </a:lnTo>
                  <a:lnTo>
                    <a:pt x="0" y="21668"/>
                  </a:lnTo>
                  <a:lnTo>
                    <a:pt x="0" y="21668"/>
                  </a:lnTo>
                  <a:lnTo>
                    <a:pt x="198" y="21583"/>
                  </a:lnTo>
                  <a:lnTo>
                    <a:pt x="18867" y="340"/>
                  </a:lnTo>
                  <a:lnTo>
                    <a:pt x="1892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40"/>
            <p:cNvSpPr/>
            <p:nvPr/>
          </p:nvSpPr>
          <p:spPr>
            <a:xfrm>
              <a:off x="4537650" y="2354325"/>
              <a:ext cx="475950" cy="534650"/>
            </a:xfrm>
            <a:custGeom>
              <a:avLst/>
              <a:gdLst/>
              <a:ahLst/>
              <a:cxnLst/>
              <a:rect l="l" t="t" r="r" b="b"/>
              <a:pathLst>
                <a:path w="19038" h="21386" extrusionOk="0">
                  <a:moveTo>
                    <a:pt x="18953" y="1"/>
                  </a:moveTo>
                  <a:lnTo>
                    <a:pt x="18896" y="29"/>
                  </a:lnTo>
                  <a:lnTo>
                    <a:pt x="18330" y="595"/>
                  </a:lnTo>
                  <a:lnTo>
                    <a:pt x="17765" y="1189"/>
                  </a:lnTo>
                  <a:lnTo>
                    <a:pt x="16775" y="2292"/>
                  </a:lnTo>
                  <a:lnTo>
                    <a:pt x="14710" y="4583"/>
                  </a:lnTo>
                  <a:lnTo>
                    <a:pt x="7355" y="12843"/>
                  </a:lnTo>
                  <a:lnTo>
                    <a:pt x="57" y="21046"/>
                  </a:lnTo>
                  <a:lnTo>
                    <a:pt x="29" y="21131"/>
                  </a:lnTo>
                  <a:lnTo>
                    <a:pt x="1" y="21216"/>
                  </a:lnTo>
                  <a:lnTo>
                    <a:pt x="29" y="21272"/>
                  </a:lnTo>
                  <a:lnTo>
                    <a:pt x="86" y="21329"/>
                  </a:lnTo>
                  <a:lnTo>
                    <a:pt x="142" y="21385"/>
                  </a:lnTo>
                  <a:lnTo>
                    <a:pt x="284" y="21385"/>
                  </a:lnTo>
                  <a:lnTo>
                    <a:pt x="369" y="21329"/>
                  </a:lnTo>
                  <a:lnTo>
                    <a:pt x="4470" y="16690"/>
                  </a:lnTo>
                  <a:lnTo>
                    <a:pt x="11796" y="8430"/>
                  </a:lnTo>
                  <a:lnTo>
                    <a:pt x="15417" y="4329"/>
                  </a:lnTo>
                  <a:lnTo>
                    <a:pt x="17256" y="2235"/>
                  </a:lnTo>
                  <a:lnTo>
                    <a:pt x="18189" y="1189"/>
                  </a:lnTo>
                  <a:lnTo>
                    <a:pt x="18613" y="651"/>
                  </a:lnTo>
                  <a:lnTo>
                    <a:pt x="19038" y="142"/>
                  </a:lnTo>
                  <a:lnTo>
                    <a:pt x="19038" y="57"/>
                  </a:lnTo>
                  <a:lnTo>
                    <a:pt x="1900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40"/>
            <p:cNvSpPr/>
            <p:nvPr/>
          </p:nvSpPr>
          <p:spPr>
            <a:xfrm>
              <a:off x="4846675" y="2401000"/>
              <a:ext cx="126625" cy="144300"/>
            </a:xfrm>
            <a:custGeom>
              <a:avLst/>
              <a:gdLst/>
              <a:ahLst/>
              <a:cxnLst/>
              <a:rect l="l" t="t" r="r" b="b"/>
              <a:pathLst>
                <a:path w="5065" h="5772" extrusionOk="0">
                  <a:moveTo>
                    <a:pt x="1755" y="1"/>
                  </a:moveTo>
                  <a:lnTo>
                    <a:pt x="1698" y="29"/>
                  </a:lnTo>
                  <a:lnTo>
                    <a:pt x="1642" y="57"/>
                  </a:lnTo>
                  <a:lnTo>
                    <a:pt x="1613" y="114"/>
                  </a:lnTo>
                  <a:lnTo>
                    <a:pt x="1189" y="1472"/>
                  </a:lnTo>
                  <a:lnTo>
                    <a:pt x="793" y="2829"/>
                  </a:lnTo>
                  <a:lnTo>
                    <a:pt x="1" y="5545"/>
                  </a:lnTo>
                  <a:lnTo>
                    <a:pt x="1" y="5601"/>
                  </a:lnTo>
                  <a:lnTo>
                    <a:pt x="29" y="5658"/>
                  </a:lnTo>
                  <a:lnTo>
                    <a:pt x="86" y="5715"/>
                  </a:lnTo>
                  <a:lnTo>
                    <a:pt x="199" y="5771"/>
                  </a:lnTo>
                  <a:lnTo>
                    <a:pt x="256" y="5743"/>
                  </a:lnTo>
                  <a:lnTo>
                    <a:pt x="284" y="5743"/>
                  </a:lnTo>
                  <a:lnTo>
                    <a:pt x="1444" y="5036"/>
                  </a:lnTo>
                  <a:lnTo>
                    <a:pt x="2632" y="4357"/>
                  </a:lnTo>
                  <a:lnTo>
                    <a:pt x="3820" y="3734"/>
                  </a:lnTo>
                  <a:lnTo>
                    <a:pt x="5008" y="3112"/>
                  </a:lnTo>
                  <a:lnTo>
                    <a:pt x="5036" y="3084"/>
                  </a:lnTo>
                  <a:lnTo>
                    <a:pt x="5064" y="3056"/>
                  </a:lnTo>
                  <a:lnTo>
                    <a:pt x="5036" y="2971"/>
                  </a:lnTo>
                  <a:lnTo>
                    <a:pt x="5008" y="2914"/>
                  </a:lnTo>
                  <a:lnTo>
                    <a:pt x="4923" y="2914"/>
                  </a:lnTo>
                  <a:lnTo>
                    <a:pt x="3791" y="3423"/>
                  </a:lnTo>
                  <a:lnTo>
                    <a:pt x="2660" y="3961"/>
                  </a:lnTo>
                  <a:lnTo>
                    <a:pt x="1585" y="4555"/>
                  </a:lnTo>
                  <a:lnTo>
                    <a:pt x="510" y="5177"/>
                  </a:lnTo>
                  <a:lnTo>
                    <a:pt x="1246" y="2688"/>
                  </a:lnTo>
                  <a:lnTo>
                    <a:pt x="1585" y="1443"/>
                  </a:lnTo>
                  <a:lnTo>
                    <a:pt x="1924" y="199"/>
                  </a:lnTo>
                  <a:lnTo>
                    <a:pt x="1924" y="114"/>
                  </a:lnTo>
                  <a:lnTo>
                    <a:pt x="1896" y="57"/>
                  </a:lnTo>
                  <a:lnTo>
                    <a:pt x="1868" y="29"/>
                  </a:lnTo>
                  <a:lnTo>
                    <a:pt x="181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40"/>
            <p:cNvSpPr/>
            <p:nvPr/>
          </p:nvSpPr>
          <p:spPr>
            <a:xfrm>
              <a:off x="4718700" y="2548800"/>
              <a:ext cx="145700" cy="137225"/>
            </a:xfrm>
            <a:custGeom>
              <a:avLst/>
              <a:gdLst/>
              <a:ahLst/>
              <a:cxnLst/>
              <a:rect l="l" t="t" r="r" b="b"/>
              <a:pathLst>
                <a:path w="5828" h="5489" extrusionOk="0">
                  <a:moveTo>
                    <a:pt x="1980" y="1"/>
                  </a:moveTo>
                  <a:lnTo>
                    <a:pt x="1952" y="29"/>
                  </a:lnTo>
                  <a:lnTo>
                    <a:pt x="1924" y="57"/>
                  </a:lnTo>
                  <a:lnTo>
                    <a:pt x="1839" y="397"/>
                  </a:lnTo>
                  <a:lnTo>
                    <a:pt x="1726" y="708"/>
                  </a:lnTo>
                  <a:lnTo>
                    <a:pt x="1556" y="1358"/>
                  </a:lnTo>
                  <a:lnTo>
                    <a:pt x="1358" y="2037"/>
                  </a:lnTo>
                  <a:lnTo>
                    <a:pt x="1160" y="2659"/>
                  </a:lnTo>
                  <a:lnTo>
                    <a:pt x="905" y="3338"/>
                  </a:lnTo>
                  <a:lnTo>
                    <a:pt x="622" y="3989"/>
                  </a:lnTo>
                  <a:lnTo>
                    <a:pt x="340" y="4611"/>
                  </a:lnTo>
                  <a:lnTo>
                    <a:pt x="28" y="5233"/>
                  </a:lnTo>
                  <a:lnTo>
                    <a:pt x="0" y="5318"/>
                  </a:lnTo>
                  <a:lnTo>
                    <a:pt x="0" y="5375"/>
                  </a:lnTo>
                  <a:lnTo>
                    <a:pt x="28" y="5403"/>
                  </a:lnTo>
                  <a:lnTo>
                    <a:pt x="57" y="5460"/>
                  </a:lnTo>
                  <a:lnTo>
                    <a:pt x="170" y="5488"/>
                  </a:lnTo>
                  <a:lnTo>
                    <a:pt x="283" y="5488"/>
                  </a:lnTo>
                  <a:lnTo>
                    <a:pt x="3027" y="4102"/>
                  </a:lnTo>
                  <a:lnTo>
                    <a:pt x="4413" y="3395"/>
                  </a:lnTo>
                  <a:lnTo>
                    <a:pt x="5120" y="3055"/>
                  </a:lnTo>
                  <a:lnTo>
                    <a:pt x="5459" y="2886"/>
                  </a:lnTo>
                  <a:lnTo>
                    <a:pt x="5771" y="2688"/>
                  </a:lnTo>
                  <a:lnTo>
                    <a:pt x="5799" y="2659"/>
                  </a:lnTo>
                  <a:lnTo>
                    <a:pt x="5827" y="2603"/>
                  </a:lnTo>
                  <a:lnTo>
                    <a:pt x="5827" y="2546"/>
                  </a:lnTo>
                  <a:lnTo>
                    <a:pt x="5771" y="2490"/>
                  </a:lnTo>
                  <a:lnTo>
                    <a:pt x="5714" y="2461"/>
                  </a:lnTo>
                  <a:lnTo>
                    <a:pt x="5686" y="2461"/>
                  </a:lnTo>
                  <a:lnTo>
                    <a:pt x="5318" y="2603"/>
                  </a:lnTo>
                  <a:lnTo>
                    <a:pt x="4979" y="2773"/>
                  </a:lnTo>
                  <a:lnTo>
                    <a:pt x="4300" y="3112"/>
                  </a:lnTo>
                  <a:lnTo>
                    <a:pt x="2914" y="3791"/>
                  </a:lnTo>
                  <a:lnTo>
                    <a:pt x="566" y="4922"/>
                  </a:lnTo>
                  <a:lnTo>
                    <a:pt x="1047" y="3904"/>
                  </a:lnTo>
                  <a:lnTo>
                    <a:pt x="1471" y="2829"/>
                  </a:lnTo>
                  <a:lnTo>
                    <a:pt x="1697" y="2179"/>
                  </a:lnTo>
                  <a:lnTo>
                    <a:pt x="1895" y="1500"/>
                  </a:lnTo>
                  <a:lnTo>
                    <a:pt x="2065" y="821"/>
                  </a:lnTo>
                  <a:lnTo>
                    <a:pt x="2150" y="481"/>
                  </a:lnTo>
                  <a:lnTo>
                    <a:pt x="2178" y="114"/>
                  </a:lnTo>
                  <a:lnTo>
                    <a:pt x="2150" y="85"/>
                  </a:lnTo>
                  <a:lnTo>
                    <a:pt x="2150" y="57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40"/>
            <p:cNvSpPr/>
            <p:nvPr/>
          </p:nvSpPr>
          <p:spPr>
            <a:xfrm>
              <a:off x="4382800" y="2341600"/>
              <a:ext cx="87700" cy="428575"/>
            </a:xfrm>
            <a:custGeom>
              <a:avLst/>
              <a:gdLst/>
              <a:ahLst/>
              <a:cxnLst/>
              <a:rect l="l" t="t" r="r" b="b"/>
              <a:pathLst>
                <a:path w="3508" h="17143" extrusionOk="0">
                  <a:moveTo>
                    <a:pt x="3310" y="1"/>
                  </a:moveTo>
                  <a:lnTo>
                    <a:pt x="3253" y="29"/>
                  </a:lnTo>
                  <a:lnTo>
                    <a:pt x="3196" y="57"/>
                  </a:lnTo>
                  <a:lnTo>
                    <a:pt x="3168" y="114"/>
                  </a:lnTo>
                  <a:lnTo>
                    <a:pt x="2857" y="1019"/>
                  </a:lnTo>
                  <a:lnTo>
                    <a:pt x="2602" y="1924"/>
                  </a:lnTo>
                  <a:lnTo>
                    <a:pt x="2093" y="3763"/>
                  </a:lnTo>
                  <a:lnTo>
                    <a:pt x="1697" y="5403"/>
                  </a:lnTo>
                  <a:lnTo>
                    <a:pt x="1330" y="7016"/>
                  </a:lnTo>
                  <a:lnTo>
                    <a:pt x="1018" y="8685"/>
                  </a:lnTo>
                  <a:lnTo>
                    <a:pt x="736" y="10325"/>
                  </a:lnTo>
                  <a:lnTo>
                    <a:pt x="481" y="11994"/>
                  </a:lnTo>
                  <a:lnTo>
                    <a:pt x="283" y="13663"/>
                  </a:lnTo>
                  <a:lnTo>
                    <a:pt x="113" y="15332"/>
                  </a:lnTo>
                  <a:lnTo>
                    <a:pt x="28" y="16180"/>
                  </a:lnTo>
                  <a:lnTo>
                    <a:pt x="0" y="17001"/>
                  </a:lnTo>
                  <a:lnTo>
                    <a:pt x="28" y="17057"/>
                  </a:lnTo>
                  <a:lnTo>
                    <a:pt x="57" y="17114"/>
                  </a:lnTo>
                  <a:lnTo>
                    <a:pt x="85" y="17142"/>
                  </a:lnTo>
                  <a:lnTo>
                    <a:pt x="198" y="17142"/>
                  </a:lnTo>
                  <a:lnTo>
                    <a:pt x="255" y="17114"/>
                  </a:lnTo>
                  <a:lnTo>
                    <a:pt x="283" y="17086"/>
                  </a:lnTo>
                  <a:lnTo>
                    <a:pt x="283" y="17029"/>
                  </a:lnTo>
                  <a:lnTo>
                    <a:pt x="396" y="16067"/>
                  </a:lnTo>
                  <a:lnTo>
                    <a:pt x="453" y="15106"/>
                  </a:lnTo>
                  <a:lnTo>
                    <a:pt x="679" y="13239"/>
                  </a:lnTo>
                  <a:lnTo>
                    <a:pt x="877" y="11598"/>
                  </a:lnTo>
                  <a:lnTo>
                    <a:pt x="1160" y="9957"/>
                  </a:lnTo>
                  <a:lnTo>
                    <a:pt x="1443" y="8317"/>
                  </a:lnTo>
                  <a:lnTo>
                    <a:pt x="1782" y="6676"/>
                  </a:lnTo>
                  <a:lnTo>
                    <a:pt x="2150" y="5064"/>
                  </a:lnTo>
                  <a:lnTo>
                    <a:pt x="2574" y="3480"/>
                  </a:lnTo>
                  <a:lnTo>
                    <a:pt x="3027" y="1868"/>
                  </a:lnTo>
                  <a:lnTo>
                    <a:pt x="3508" y="255"/>
                  </a:lnTo>
                  <a:lnTo>
                    <a:pt x="3508" y="170"/>
                  </a:lnTo>
                  <a:lnTo>
                    <a:pt x="3508" y="85"/>
                  </a:lnTo>
                  <a:lnTo>
                    <a:pt x="3451" y="57"/>
                  </a:lnTo>
                  <a:lnTo>
                    <a:pt x="339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40"/>
            <p:cNvSpPr/>
            <p:nvPr/>
          </p:nvSpPr>
          <p:spPr>
            <a:xfrm>
              <a:off x="4260450" y="2384750"/>
              <a:ext cx="146400" cy="226300"/>
            </a:xfrm>
            <a:custGeom>
              <a:avLst/>
              <a:gdLst/>
              <a:ahLst/>
              <a:cxnLst/>
              <a:rect l="l" t="t" r="r" b="b"/>
              <a:pathLst>
                <a:path w="5856" h="9052" extrusionOk="0">
                  <a:moveTo>
                    <a:pt x="170" y="0"/>
                  </a:moveTo>
                  <a:lnTo>
                    <a:pt x="114" y="28"/>
                  </a:lnTo>
                  <a:lnTo>
                    <a:pt x="57" y="57"/>
                  </a:lnTo>
                  <a:lnTo>
                    <a:pt x="29" y="85"/>
                  </a:lnTo>
                  <a:lnTo>
                    <a:pt x="0" y="142"/>
                  </a:lnTo>
                  <a:lnTo>
                    <a:pt x="29" y="198"/>
                  </a:lnTo>
                  <a:lnTo>
                    <a:pt x="57" y="283"/>
                  </a:lnTo>
                  <a:lnTo>
                    <a:pt x="368" y="736"/>
                  </a:lnTo>
                  <a:lnTo>
                    <a:pt x="736" y="1188"/>
                  </a:lnTo>
                  <a:lnTo>
                    <a:pt x="1443" y="2093"/>
                  </a:lnTo>
                  <a:lnTo>
                    <a:pt x="2009" y="2914"/>
                  </a:lnTo>
                  <a:lnTo>
                    <a:pt x="2575" y="3734"/>
                  </a:lnTo>
                  <a:lnTo>
                    <a:pt x="3140" y="4582"/>
                  </a:lnTo>
                  <a:lnTo>
                    <a:pt x="3649" y="5431"/>
                  </a:lnTo>
                  <a:lnTo>
                    <a:pt x="4159" y="6308"/>
                  </a:lnTo>
                  <a:lnTo>
                    <a:pt x="4639" y="7185"/>
                  </a:lnTo>
                  <a:lnTo>
                    <a:pt x="5092" y="8090"/>
                  </a:lnTo>
                  <a:lnTo>
                    <a:pt x="5545" y="8967"/>
                  </a:lnTo>
                  <a:lnTo>
                    <a:pt x="5601" y="9023"/>
                  </a:lnTo>
                  <a:lnTo>
                    <a:pt x="5658" y="9052"/>
                  </a:lnTo>
                  <a:lnTo>
                    <a:pt x="5771" y="9052"/>
                  </a:lnTo>
                  <a:lnTo>
                    <a:pt x="5799" y="8995"/>
                  </a:lnTo>
                  <a:lnTo>
                    <a:pt x="5856" y="8939"/>
                  </a:lnTo>
                  <a:lnTo>
                    <a:pt x="5856" y="8882"/>
                  </a:lnTo>
                  <a:lnTo>
                    <a:pt x="5856" y="8825"/>
                  </a:lnTo>
                  <a:lnTo>
                    <a:pt x="5601" y="8288"/>
                  </a:lnTo>
                  <a:lnTo>
                    <a:pt x="5347" y="7751"/>
                  </a:lnTo>
                  <a:lnTo>
                    <a:pt x="4809" y="6732"/>
                  </a:lnTo>
                  <a:lnTo>
                    <a:pt x="4328" y="5855"/>
                  </a:lnTo>
                  <a:lnTo>
                    <a:pt x="3819" y="4978"/>
                  </a:lnTo>
                  <a:lnTo>
                    <a:pt x="3282" y="4102"/>
                  </a:lnTo>
                  <a:lnTo>
                    <a:pt x="2716" y="3253"/>
                  </a:lnTo>
                  <a:lnTo>
                    <a:pt x="2150" y="2433"/>
                  </a:lnTo>
                  <a:lnTo>
                    <a:pt x="1556" y="1641"/>
                  </a:lnTo>
                  <a:lnTo>
                    <a:pt x="934" y="820"/>
                  </a:lnTo>
                  <a:lnTo>
                    <a:pt x="623" y="424"/>
                  </a:lnTo>
                  <a:lnTo>
                    <a:pt x="283" y="57"/>
                  </a:lnTo>
                  <a:lnTo>
                    <a:pt x="227" y="2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40"/>
            <p:cNvSpPr/>
            <p:nvPr/>
          </p:nvSpPr>
          <p:spPr>
            <a:xfrm>
              <a:off x="4422400" y="2439200"/>
              <a:ext cx="128000" cy="79225"/>
            </a:xfrm>
            <a:custGeom>
              <a:avLst/>
              <a:gdLst/>
              <a:ahLst/>
              <a:cxnLst/>
              <a:rect l="l" t="t" r="r" b="b"/>
              <a:pathLst>
                <a:path w="5120" h="3169" extrusionOk="0">
                  <a:moveTo>
                    <a:pt x="4979" y="0"/>
                  </a:moveTo>
                  <a:lnTo>
                    <a:pt x="4639" y="170"/>
                  </a:lnTo>
                  <a:lnTo>
                    <a:pt x="4328" y="340"/>
                  </a:lnTo>
                  <a:lnTo>
                    <a:pt x="3706" y="707"/>
                  </a:lnTo>
                  <a:lnTo>
                    <a:pt x="2518" y="1386"/>
                  </a:lnTo>
                  <a:lnTo>
                    <a:pt x="85" y="2829"/>
                  </a:lnTo>
                  <a:lnTo>
                    <a:pt x="28" y="2857"/>
                  </a:lnTo>
                  <a:lnTo>
                    <a:pt x="0" y="2942"/>
                  </a:lnTo>
                  <a:lnTo>
                    <a:pt x="0" y="2998"/>
                  </a:lnTo>
                  <a:lnTo>
                    <a:pt x="28" y="3055"/>
                  </a:lnTo>
                  <a:lnTo>
                    <a:pt x="57" y="3112"/>
                  </a:lnTo>
                  <a:lnTo>
                    <a:pt x="113" y="3140"/>
                  </a:lnTo>
                  <a:lnTo>
                    <a:pt x="170" y="3168"/>
                  </a:lnTo>
                  <a:lnTo>
                    <a:pt x="226" y="3140"/>
                  </a:lnTo>
                  <a:lnTo>
                    <a:pt x="2687" y="1669"/>
                  </a:lnTo>
                  <a:lnTo>
                    <a:pt x="3932" y="934"/>
                  </a:lnTo>
                  <a:lnTo>
                    <a:pt x="4526" y="566"/>
                  </a:lnTo>
                  <a:lnTo>
                    <a:pt x="4809" y="396"/>
                  </a:lnTo>
                  <a:lnTo>
                    <a:pt x="5092" y="198"/>
                  </a:lnTo>
                  <a:lnTo>
                    <a:pt x="5120" y="170"/>
                  </a:lnTo>
                  <a:lnTo>
                    <a:pt x="5120" y="113"/>
                  </a:lnTo>
                  <a:lnTo>
                    <a:pt x="5120" y="57"/>
                  </a:lnTo>
                  <a:lnTo>
                    <a:pt x="50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40"/>
            <p:cNvSpPr/>
            <p:nvPr/>
          </p:nvSpPr>
          <p:spPr>
            <a:xfrm>
              <a:off x="4336825" y="2376950"/>
              <a:ext cx="22650" cy="142875"/>
            </a:xfrm>
            <a:custGeom>
              <a:avLst/>
              <a:gdLst/>
              <a:ahLst/>
              <a:cxnLst/>
              <a:rect l="l" t="t" r="r" b="b"/>
              <a:pathLst>
                <a:path w="906" h="5715" extrusionOk="0">
                  <a:moveTo>
                    <a:pt x="57" y="1"/>
                  </a:moveTo>
                  <a:lnTo>
                    <a:pt x="0" y="29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227" y="1472"/>
                  </a:lnTo>
                  <a:lnTo>
                    <a:pt x="340" y="2122"/>
                  </a:lnTo>
                  <a:lnTo>
                    <a:pt x="425" y="2801"/>
                  </a:lnTo>
                  <a:lnTo>
                    <a:pt x="481" y="3508"/>
                  </a:lnTo>
                  <a:lnTo>
                    <a:pt x="510" y="4216"/>
                  </a:lnTo>
                  <a:lnTo>
                    <a:pt x="510" y="4866"/>
                  </a:lnTo>
                  <a:lnTo>
                    <a:pt x="538" y="5545"/>
                  </a:lnTo>
                  <a:lnTo>
                    <a:pt x="566" y="5630"/>
                  </a:lnTo>
                  <a:lnTo>
                    <a:pt x="594" y="5687"/>
                  </a:lnTo>
                  <a:lnTo>
                    <a:pt x="651" y="5715"/>
                  </a:lnTo>
                  <a:lnTo>
                    <a:pt x="764" y="5715"/>
                  </a:lnTo>
                  <a:lnTo>
                    <a:pt x="821" y="5687"/>
                  </a:lnTo>
                  <a:lnTo>
                    <a:pt x="877" y="5630"/>
                  </a:lnTo>
                  <a:lnTo>
                    <a:pt x="877" y="5573"/>
                  </a:lnTo>
                  <a:lnTo>
                    <a:pt x="906" y="5206"/>
                  </a:lnTo>
                  <a:lnTo>
                    <a:pt x="906" y="4866"/>
                  </a:lnTo>
                  <a:lnTo>
                    <a:pt x="849" y="4159"/>
                  </a:lnTo>
                  <a:lnTo>
                    <a:pt x="792" y="3480"/>
                  </a:lnTo>
                  <a:lnTo>
                    <a:pt x="736" y="2801"/>
                  </a:lnTo>
                  <a:lnTo>
                    <a:pt x="651" y="2122"/>
                  </a:lnTo>
                  <a:lnTo>
                    <a:pt x="538" y="1444"/>
                  </a:lnTo>
                  <a:lnTo>
                    <a:pt x="368" y="736"/>
                  </a:lnTo>
                  <a:lnTo>
                    <a:pt x="198" y="86"/>
                  </a:lnTo>
                  <a:lnTo>
                    <a:pt x="170" y="29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40"/>
            <p:cNvSpPr/>
            <p:nvPr/>
          </p:nvSpPr>
          <p:spPr>
            <a:xfrm>
              <a:off x="4245600" y="2437775"/>
              <a:ext cx="76400" cy="29725"/>
            </a:xfrm>
            <a:custGeom>
              <a:avLst/>
              <a:gdLst/>
              <a:ahLst/>
              <a:cxnLst/>
              <a:rect l="l" t="t" r="r" b="b"/>
              <a:pathLst>
                <a:path w="3056" h="1189" extrusionOk="0">
                  <a:moveTo>
                    <a:pt x="114" y="1"/>
                  </a:moveTo>
                  <a:lnTo>
                    <a:pt x="29" y="29"/>
                  </a:lnTo>
                  <a:lnTo>
                    <a:pt x="0" y="85"/>
                  </a:lnTo>
                  <a:lnTo>
                    <a:pt x="0" y="170"/>
                  </a:lnTo>
                  <a:lnTo>
                    <a:pt x="29" y="227"/>
                  </a:lnTo>
                  <a:lnTo>
                    <a:pt x="198" y="312"/>
                  </a:lnTo>
                  <a:lnTo>
                    <a:pt x="368" y="368"/>
                  </a:lnTo>
                  <a:lnTo>
                    <a:pt x="708" y="481"/>
                  </a:lnTo>
                  <a:lnTo>
                    <a:pt x="1415" y="708"/>
                  </a:lnTo>
                  <a:lnTo>
                    <a:pt x="2829" y="1189"/>
                  </a:lnTo>
                  <a:lnTo>
                    <a:pt x="2886" y="1189"/>
                  </a:lnTo>
                  <a:lnTo>
                    <a:pt x="2971" y="1160"/>
                  </a:lnTo>
                  <a:lnTo>
                    <a:pt x="2999" y="1132"/>
                  </a:lnTo>
                  <a:lnTo>
                    <a:pt x="3055" y="1047"/>
                  </a:lnTo>
                  <a:lnTo>
                    <a:pt x="3055" y="991"/>
                  </a:lnTo>
                  <a:lnTo>
                    <a:pt x="3027" y="934"/>
                  </a:lnTo>
                  <a:lnTo>
                    <a:pt x="2999" y="877"/>
                  </a:lnTo>
                  <a:lnTo>
                    <a:pt x="2942" y="821"/>
                  </a:lnTo>
                  <a:lnTo>
                    <a:pt x="1528" y="397"/>
                  </a:lnTo>
                  <a:lnTo>
                    <a:pt x="792" y="199"/>
                  </a:lnTo>
                  <a:lnTo>
                    <a:pt x="453" y="85"/>
                  </a:lnTo>
                  <a:lnTo>
                    <a:pt x="283" y="29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40"/>
            <p:cNvSpPr/>
            <p:nvPr/>
          </p:nvSpPr>
          <p:spPr>
            <a:xfrm>
              <a:off x="4404700" y="2363525"/>
              <a:ext cx="33975" cy="86300"/>
            </a:xfrm>
            <a:custGeom>
              <a:avLst/>
              <a:gdLst/>
              <a:ahLst/>
              <a:cxnLst/>
              <a:rect l="l" t="t" r="r" b="b"/>
              <a:pathLst>
                <a:path w="1359" h="3452" extrusionOk="0">
                  <a:moveTo>
                    <a:pt x="86" y="1"/>
                  </a:moveTo>
                  <a:lnTo>
                    <a:pt x="29" y="57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86" y="595"/>
                  </a:lnTo>
                  <a:lnTo>
                    <a:pt x="227" y="991"/>
                  </a:lnTo>
                  <a:lnTo>
                    <a:pt x="482" y="1783"/>
                  </a:lnTo>
                  <a:lnTo>
                    <a:pt x="765" y="2603"/>
                  </a:lnTo>
                  <a:lnTo>
                    <a:pt x="878" y="2999"/>
                  </a:lnTo>
                  <a:lnTo>
                    <a:pt x="963" y="3197"/>
                  </a:lnTo>
                  <a:lnTo>
                    <a:pt x="1048" y="3367"/>
                  </a:lnTo>
                  <a:lnTo>
                    <a:pt x="1132" y="3423"/>
                  </a:lnTo>
                  <a:lnTo>
                    <a:pt x="1246" y="3451"/>
                  </a:lnTo>
                  <a:lnTo>
                    <a:pt x="1274" y="3423"/>
                  </a:lnTo>
                  <a:lnTo>
                    <a:pt x="1330" y="3395"/>
                  </a:lnTo>
                  <a:lnTo>
                    <a:pt x="1330" y="3367"/>
                  </a:lnTo>
                  <a:lnTo>
                    <a:pt x="1359" y="3310"/>
                  </a:lnTo>
                  <a:lnTo>
                    <a:pt x="1330" y="3084"/>
                  </a:lnTo>
                  <a:lnTo>
                    <a:pt x="1246" y="2886"/>
                  </a:lnTo>
                  <a:lnTo>
                    <a:pt x="1104" y="2490"/>
                  </a:lnTo>
                  <a:lnTo>
                    <a:pt x="850" y="1669"/>
                  </a:lnTo>
                  <a:lnTo>
                    <a:pt x="595" y="877"/>
                  </a:lnTo>
                  <a:lnTo>
                    <a:pt x="454" y="453"/>
                  </a:lnTo>
                  <a:lnTo>
                    <a:pt x="256" y="85"/>
                  </a:lnTo>
                  <a:lnTo>
                    <a:pt x="227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40"/>
            <p:cNvSpPr/>
            <p:nvPr/>
          </p:nvSpPr>
          <p:spPr>
            <a:xfrm>
              <a:off x="4447150" y="2319675"/>
              <a:ext cx="43150" cy="47400"/>
            </a:xfrm>
            <a:custGeom>
              <a:avLst/>
              <a:gdLst/>
              <a:ahLst/>
              <a:cxnLst/>
              <a:rect l="l" t="t" r="r" b="b"/>
              <a:pathLst>
                <a:path w="1726" h="1896" extrusionOk="0">
                  <a:moveTo>
                    <a:pt x="1018" y="1"/>
                  </a:moveTo>
                  <a:lnTo>
                    <a:pt x="877" y="29"/>
                  </a:lnTo>
                  <a:lnTo>
                    <a:pt x="764" y="114"/>
                  </a:lnTo>
                  <a:lnTo>
                    <a:pt x="679" y="227"/>
                  </a:lnTo>
                  <a:lnTo>
                    <a:pt x="651" y="368"/>
                  </a:lnTo>
                  <a:lnTo>
                    <a:pt x="651" y="510"/>
                  </a:lnTo>
                  <a:lnTo>
                    <a:pt x="622" y="425"/>
                  </a:lnTo>
                  <a:lnTo>
                    <a:pt x="566" y="397"/>
                  </a:lnTo>
                  <a:lnTo>
                    <a:pt x="396" y="397"/>
                  </a:lnTo>
                  <a:lnTo>
                    <a:pt x="311" y="425"/>
                  </a:lnTo>
                  <a:lnTo>
                    <a:pt x="255" y="482"/>
                  </a:lnTo>
                  <a:lnTo>
                    <a:pt x="198" y="566"/>
                  </a:lnTo>
                  <a:lnTo>
                    <a:pt x="170" y="651"/>
                  </a:lnTo>
                  <a:lnTo>
                    <a:pt x="198" y="736"/>
                  </a:lnTo>
                  <a:lnTo>
                    <a:pt x="226" y="849"/>
                  </a:lnTo>
                  <a:lnTo>
                    <a:pt x="283" y="934"/>
                  </a:lnTo>
                  <a:lnTo>
                    <a:pt x="368" y="962"/>
                  </a:lnTo>
                  <a:lnTo>
                    <a:pt x="283" y="962"/>
                  </a:lnTo>
                  <a:lnTo>
                    <a:pt x="170" y="991"/>
                  </a:lnTo>
                  <a:lnTo>
                    <a:pt x="85" y="1047"/>
                  </a:lnTo>
                  <a:lnTo>
                    <a:pt x="28" y="1132"/>
                  </a:lnTo>
                  <a:lnTo>
                    <a:pt x="0" y="1217"/>
                  </a:lnTo>
                  <a:lnTo>
                    <a:pt x="28" y="1302"/>
                  </a:lnTo>
                  <a:lnTo>
                    <a:pt x="57" y="1415"/>
                  </a:lnTo>
                  <a:lnTo>
                    <a:pt x="113" y="1472"/>
                  </a:lnTo>
                  <a:lnTo>
                    <a:pt x="170" y="1528"/>
                  </a:lnTo>
                  <a:lnTo>
                    <a:pt x="255" y="1557"/>
                  </a:lnTo>
                  <a:lnTo>
                    <a:pt x="424" y="1557"/>
                  </a:lnTo>
                  <a:lnTo>
                    <a:pt x="509" y="1528"/>
                  </a:lnTo>
                  <a:lnTo>
                    <a:pt x="566" y="1500"/>
                  </a:lnTo>
                  <a:lnTo>
                    <a:pt x="707" y="1415"/>
                  </a:lnTo>
                  <a:lnTo>
                    <a:pt x="679" y="1528"/>
                  </a:lnTo>
                  <a:lnTo>
                    <a:pt x="707" y="1641"/>
                  </a:lnTo>
                  <a:lnTo>
                    <a:pt x="764" y="1755"/>
                  </a:lnTo>
                  <a:lnTo>
                    <a:pt x="849" y="1839"/>
                  </a:lnTo>
                  <a:lnTo>
                    <a:pt x="962" y="1896"/>
                  </a:lnTo>
                  <a:lnTo>
                    <a:pt x="1075" y="1896"/>
                  </a:lnTo>
                  <a:lnTo>
                    <a:pt x="1188" y="1839"/>
                  </a:lnTo>
                  <a:lnTo>
                    <a:pt x="1301" y="1783"/>
                  </a:lnTo>
                  <a:lnTo>
                    <a:pt x="1330" y="1641"/>
                  </a:lnTo>
                  <a:lnTo>
                    <a:pt x="1358" y="1528"/>
                  </a:lnTo>
                  <a:lnTo>
                    <a:pt x="1301" y="1387"/>
                  </a:lnTo>
                  <a:lnTo>
                    <a:pt x="1245" y="1274"/>
                  </a:lnTo>
                  <a:lnTo>
                    <a:pt x="1330" y="1330"/>
                  </a:lnTo>
                  <a:lnTo>
                    <a:pt x="1443" y="1330"/>
                  </a:lnTo>
                  <a:lnTo>
                    <a:pt x="1556" y="1302"/>
                  </a:lnTo>
                  <a:lnTo>
                    <a:pt x="1641" y="1245"/>
                  </a:lnTo>
                  <a:lnTo>
                    <a:pt x="1697" y="1132"/>
                  </a:lnTo>
                  <a:lnTo>
                    <a:pt x="1726" y="1047"/>
                  </a:lnTo>
                  <a:lnTo>
                    <a:pt x="1697" y="934"/>
                  </a:lnTo>
                  <a:lnTo>
                    <a:pt x="1641" y="821"/>
                  </a:lnTo>
                  <a:lnTo>
                    <a:pt x="1584" y="764"/>
                  </a:lnTo>
                  <a:lnTo>
                    <a:pt x="1471" y="708"/>
                  </a:lnTo>
                  <a:lnTo>
                    <a:pt x="1386" y="680"/>
                  </a:lnTo>
                  <a:lnTo>
                    <a:pt x="1273" y="708"/>
                  </a:lnTo>
                  <a:lnTo>
                    <a:pt x="1386" y="623"/>
                  </a:lnTo>
                  <a:lnTo>
                    <a:pt x="1443" y="482"/>
                  </a:lnTo>
                  <a:lnTo>
                    <a:pt x="1443" y="340"/>
                  </a:lnTo>
                  <a:lnTo>
                    <a:pt x="1386" y="199"/>
                  </a:lnTo>
                  <a:lnTo>
                    <a:pt x="1301" y="86"/>
                  </a:lnTo>
                  <a:lnTo>
                    <a:pt x="1160" y="29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40"/>
            <p:cNvSpPr/>
            <p:nvPr/>
          </p:nvSpPr>
          <p:spPr>
            <a:xfrm>
              <a:off x="4461275" y="2336650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27" y="1"/>
                  </a:moveTo>
                  <a:lnTo>
                    <a:pt x="227" y="29"/>
                  </a:lnTo>
                  <a:lnTo>
                    <a:pt x="171" y="29"/>
                  </a:lnTo>
                  <a:lnTo>
                    <a:pt x="142" y="57"/>
                  </a:lnTo>
                  <a:lnTo>
                    <a:pt x="114" y="85"/>
                  </a:lnTo>
                  <a:lnTo>
                    <a:pt x="86" y="85"/>
                  </a:lnTo>
                  <a:lnTo>
                    <a:pt x="57" y="142"/>
                  </a:lnTo>
                  <a:lnTo>
                    <a:pt x="1" y="199"/>
                  </a:lnTo>
                  <a:lnTo>
                    <a:pt x="1" y="227"/>
                  </a:lnTo>
                  <a:lnTo>
                    <a:pt x="1" y="283"/>
                  </a:lnTo>
                  <a:lnTo>
                    <a:pt x="1" y="340"/>
                  </a:lnTo>
                  <a:lnTo>
                    <a:pt x="1" y="368"/>
                  </a:lnTo>
                  <a:lnTo>
                    <a:pt x="29" y="425"/>
                  </a:lnTo>
                  <a:lnTo>
                    <a:pt x="29" y="453"/>
                  </a:lnTo>
                  <a:lnTo>
                    <a:pt x="57" y="482"/>
                  </a:lnTo>
                  <a:lnTo>
                    <a:pt x="86" y="510"/>
                  </a:lnTo>
                  <a:lnTo>
                    <a:pt x="114" y="538"/>
                  </a:lnTo>
                  <a:lnTo>
                    <a:pt x="171" y="566"/>
                  </a:lnTo>
                  <a:lnTo>
                    <a:pt x="199" y="595"/>
                  </a:lnTo>
                  <a:lnTo>
                    <a:pt x="312" y="595"/>
                  </a:lnTo>
                  <a:lnTo>
                    <a:pt x="369" y="566"/>
                  </a:lnTo>
                  <a:lnTo>
                    <a:pt x="425" y="538"/>
                  </a:lnTo>
                  <a:lnTo>
                    <a:pt x="453" y="510"/>
                  </a:lnTo>
                  <a:lnTo>
                    <a:pt x="482" y="510"/>
                  </a:lnTo>
                  <a:lnTo>
                    <a:pt x="482" y="482"/>
                  </a:lnTo>
                  <a:lnTo>
                    <a:pt x="510" y="453"/>
                  </a:lnTo>
                  <a:lnTo>
                    <a:pt x="538" y="425"/>
                  </a:lnTo>
                  <a:lnTo>
                    <a:pt x="567" y="368"/>
                  </a:lnTo>
                  <a:lnTo>
                    <a:pt x="595" y="312"/>
                  </a:lnTo>
                  <a:lnTo>
                    <a:pt x="567" y="255"/>
                  </a:lnTo>
                  <a:lnTo>
                    <a:pt x="567" y="227"/>
                  </a:lnTo>
                  <a:lnTo>
                    <a:pt x="567" y="170"/>
                  </a:lnTo>
                  <a:lnTo>
                    <a:pt x="538" y="142"/>
                  </a:lnTo>
                  <a:lnTo>
                    <a:pt x="510" y="114"/>
                  </a:lnTo>
                  <a:lnTo>
                    <a:pt x="453" y="57"/>
                  </a:lnTo>
                  <a:lnTo>
                    <a:pt x="425" y="29"/>
                  </a:lnTo>
                  <a:lnTo>
                    <a:pt x="369" y="2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40"/>
            <p:cNvSpPr/>
            <p:nvPr/>
          </p:nvSpPr>
          <p:spPr>
            <a:xfrm>
              <a:off x="4512900" y="2413725"/>
              <a:ext cx="62975" cy="58025"/>
            </a:xfrm>
            <a:custGeom>
              <a:avLst/>
              <a:gdLst/>
              <a:ahLst/>
              <a:cxnLst/>
              <a:rect l="l" t="t" r="r" b="b"/>
              <a:pathLst>
                <a:path w="2519" h="2321" extrusionOk="0">
                  <a:moveTo>
                    <a:pt x="1415" y="1"/>
                  </a:moveTo>
                  <a:lnTo>
                    <a:pt x="1274" y="57"/>
                  </a:lnTo>
                  <a:lnTo>
                    <a:pt x="1132" y="142"/>
                  </a:lnTo>
                  <a:lnTo>
                    <a:pt x="1047" y="227"/>
                  </a:lnTo>
                  <a:lnTo>
                    <a:pt x="1019" y="369"/>
                  </a:lnTo>
                  <a:lnTo>
                    <a:pt x="1019" y="510"/>
                  </a:lnTo>
                  <a:lnTo>
                    <a:pt x="963" y="425"/>
                  </a:lnTo>
                  <a:lnTo>
                    <a:pt x="906" y="340"/>
                  </a:lnTo>
                  <a:lnTo>
                    <a:pt x="736" y="255"/>
                  </a:lnTo>
                  <a:lnTo>
                    <a:pt x="538" y="199"/>
                  </a:lnTo>
                  <a:lnTo>
                    <a:pt x="453" y="199"/>
                  </a:lnTo>
                  <a:lnTo>
                    <a:pt x="368" y="227"/>
                  </a:lnTo>
                  <a:lnTo>
                    <a:pt x="284" y="284"/>
                  </a:lnTo>
                  <a:lnTo>
                    <a:pt x="199" y="340"/>
                  </a:lnTo>
                  <a:lnTo>
                    <a:pt x="86" y="482"/>
                  </a:lnTo>
                  <a:lnTo>
                    <a:pt x="1" y="651"/>
                  </a:lnTo>
                  <a:lnTo>
                    <a:pt x="1" y="765"/>
                  </a:lnTo>
                  <a:lnTo>
                    <a:pt x="1" y="849"/>
                  </a:lnTo>
                  <a:lnTo>
                    <a:pt x="29" y="934"/>
                  </a:lnTo>
                  <a:lnTo>
                    <a:pt x="86" y="1019"/>
                  </a:lnTo>
                  <a:lnTo>
                    <a:pt x="227" y="1161"/>
                  </a:lnTo>
                  <a:lnTo>
                    <a:pt x="397" y="1245"/>
                  </a:lnTo>
                  <a:lnTo>
                    <a:pt x="482" y="1274"/>
                  </a:lnTo>
                  <a:lnTo>
                    <a:pt x="595" y="1274"/>
                  </a:lnTo>
                  <a:lnTo>
                    <a:pt x="482" y="1302"/>
                  </a:lnTo>
                  <a:lnTo>
                    <a:pt x="425" y="1387"/>
                  </a:lnTo>
                  <a:lnTo>
                    <a:pt x="368" y="1472"/>
                  </a:lnTo>
                  <a:lnTo>
                    <a:pt x="368" y="1585"/>
                  </a:lnTo>
                  <a:lnTo>
                    <a:pt x="397" y="1698"/>
                  </a:lnTo>
                  <a:lnTo>
                    <a:pt x="453" y="1811"/>
                  </a:lnTo>
                  <a:lnTo>
                    <a:pt x="538" y="1896"/>
                  </a:lnTo>
                  <a:lnTo>
                    <a:pt x="651" y="1924"/>
                  </a:lnTo>
                  <a:lnTo>
                    <a:pt x="934" y="1924"/>
                  </a:lnTo>
                  <a:lnTo>
                    <a:pt x="1047" y="1868"/>
                  </a:lnTo>
                  <a:lnTo>
                    <a:pt x="1104" y="1811"/>
                  </a:lnTo>
                  <a:lnTo>
                    <a:pt x="1132" y="1783"/>
                  </a:lnTo>
                  <a:lnTo>
                    <a:pt x="1132" y="1783"/>
                  </a:lnTo>
                  <a:lnTo>
                    <a:pt x="1104" y="1896"/>
                  </a:lnTo>
                  <a:lnTo>
                    <a:pt x="1104" y="2037"/>
                  </a:lnTo>
                  <a:lnTo>
                    <a:pt x="1161" y="2151"/>
                  </a:lnTo>
                  <a:lnTo>
                    <a:pt x="1245" y="2235"/>
                  </a:lnTo>
                  <a:lnTo>
                    <a:pt x="1359" y="2292"/>
                  </a:lnTo>
                  <a:lnTo>
                    <a:pt x="1472" y="2320"/>
                  </a:lnTo>
                  <a:lnTo>
                    <a:pt x="1613" y="2292"/>
                  </a:lnTo>
                  <a:lnTo>
                    <a:pt x="1726" y="2235"/>
                  </a:lnTo>
                  <a:lnTo>
                    <a:pt x="1811" y="2151"/>
                  </a:lnTo>
                  <a:lnTo>
                    <a:pt x="1868" y="2066"/>
                  </a:lnTo>
                  <a:lnTo>
                    <a:pt x="1896" y="1953"/>
                  </a:lnTo>
                  <a:lnTo>
                    <a:pt x="1896" y="1839"/>
                  </a:lnTo>
                  <a:lnTo>
                    <a:pt x="1896" y="1726"/>
                  </a:lnTo>
                  <a:lnTo>
                    <a:pt x="1868" y="1613"/>
                  </a:lnTo>
                  <a:lnTo>
                    <a:pt x="1783" y="1415"/>
                  </a:lnTo>
                  <a:lnTo>
                    <a:pt x="1783" y="1415"/>
                  </a:lnTo>
                  <a:lnTo>
                    <a:pt x="1924" y="1500"/>
                  </a:lnTo>
                  <a:lnTo>
                    <a:pt x="2094" y="1500"/>
                  </a:lnTo>
                  <a:lnTo>
                    <a:pt x="2264" y="1472"/>
                  </a:lnTo>
                  <a:lnTo>
                    <a:pt x="2377" y="1359"/>
                  </a:lnTo>
                  <a:lnTo>
                    <a:pt x="2462" y="1217"/>
                  </a:lnTo>
                  <a:lnTo>
                    <a:pt x="2518" y="1076"/>
                  </a:lnTo>
                  <a:lnTo>
                    <a:pt x="2490" y="906"/>
                  </a:lnTo>
                  <a:lnTo>
                    <a:pt x="2405" y="765"/>
                  </a:lnTo>
                  <a:lnTo>
                    <a:pt x="2349" y="708"/>
                  </a:lnTo>
                  <a:lnTo>
                    <a:pt x="2264" y="651"/>
                  </a:lnTo>
                  <a:lnTo>
                    <a:pt x="2094" y="623"/>
                  </a:lnTo>
                  <a:lnTo>
                    <a:pt x="1896" y="623"/>
                  </a:lnTo>
                  <a:lnTo>
                    <a:pt x="1811" y="651"/>
                  </a:lnTo>
                  <a:lnTo>
                    <a:pt x="1755" y="708"/>
                  </a:lnTo>
                  <a:lnTo>
                    <a:pt x="1755" y="708"/>
                  </a:lnTo>
                  <a:lnTo>
                    <a:pt x="1811" y="595"/>
                  </a:lnTo>
                  <a:lnTo>
                    <a:pt x="1868" y="453"/>
                  </a:lnTo>
                  <a:lnTo>
                    <a:pt x="1839" y="312"/>
                  </a:lnTo>
                  <a:lnTo>
                    <a:pt x="1783" y="171"/>
                  </a:lnTo>
                  <a:lnTo>
                    <a:pt x="1670" y="86"/>
                  </a:lnTo>
                  <a:lnTo>
                    <a:pt x="1557" y="29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40"/>
            <p:cNvSpPr/>
            <p:nvPr/>
          </p:nvSpPr>
          <p:spPr>
            <a:xfrm>
              <a:off x="4534825" y="2432125"/>
              <a:ext cx="19125" cy="19825"/>
            </a:xfrm>
            <a:custGeom>
              <a:avLst/>
              <a:gdLst/>
              <a:ahLst/>
              <a:cxnLst/>
              <a:rect l="l" t="t" r="r" b="b"/>
              <a:pathLst>
                <a:path w="765" h="793" extrusionOk="0">
                  <a:moveTo>
                    <a:pt x="340" y="0"/>
                  </a:moveTo>
                  <a:lnTo>
                    <a:pt x="284" y="29"/>
                  </a:lnTo>
                  <a:lnTo>
                    <a:pt x="227" y="29"/>
                  </a:lnTo>
                  <a:lnTo>
                    <a:pt x="199" y="57"/>
                  </a:lnTo>
                  <a:lnTo>
                    <a:pt x="170" y="57"/>
                  </a:lnTo>
                  <a:lnTo>
                    <a:pt x="114" y="113"/>
                  </a:lnTo>
                  <a:lnTo>
                    <a:pt x="57" y="170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1" y="396"/>
                  </a:lnTo>
                  <a:lnTo>
                    <a:pt x="1" y="425"/>
                  </a:lnTo>
                  <a:lnTo>
                    <a:pt x="1" y="481"/>
                  </a:lnTo>
                  <a:lnTo>
                    <a:pt x="1" y="509"/>
                  </a:lnTo>
                  <a:lnTo>
                    <a:pt x="29" y="594"/>
                  </a:lnTo>
                  <a:lnTo>
                    <a:pt x="57" y="623"/>
                  </a:lnTo>
                  <a:lnTo>
                    <a:pt x="114" y="679"/>
                  </a:lnTo>
                  <a:lnTo>
                    <a:pt x="199" y="736"/>
                  </a:lnTo>
                  <a:lnTo>
                    <a:pt x="284" y="764"/>
                  </a:lnTo>
                  <a:lnTo>
                    <a:pt x="340" y="792"/>
                  </a:lnTo>
                  <a:lnTo>
                    <a:pt x="397" y="792"/>
                  </a:lnTo>
                  <a:lnTo>
                    <a:pt x="482" y="764"/>
                  </a:lnTo>
                  <a:lnTo>
                    <a:pt x="510" y="764"/>
                  </a:lnTo>
                  <a:lnTo>
                    <a:pt x="566" y="736"/>
                  </a:lnTo>
                  <a:lnTo>
                    <a:pt x="595" y="736"/>
                  </a:lnTo>
                  <a:lnTo>
                    <a:pt x="651" y="679"/>
                  </a:lnTo>
                  <a:lnTo>
                    <a:pt x="708" y="623"/>
                  </a:lnTo>
                  <a:lnTo>
                    <a:pt x="736" y="594"/>
                  </a:lnTo>
                  <a:lnTo>
                    <a:pt x="764" y="509"/>
                  </a:lnTo>
                  <a:lnTo>
                    <a:pt x="764" y="425"/>
                  </a:lnTo>
                  <a:lnTo>
                    <a:pt x="764" y="368"/>
                  </a:lnTo>
                  <a:lnTo>
                    <a:pt x="708" y="283"/>
                  </a:lnTo>
                  <a:lnTo>
                    <a:pt x="708" y="227"/>
                  </a:lnTo>
                  <a:lnTo>
                    <a:pt x="680" y="227"/>
                  </a:lnTo>
                  <a:lnTo>
                    <a:pt x="680" y="198"/>
                  </a:lnTo>
                  <a:lnTo>
                    <a:pt x="651" y="170"/>
                  </a:lnTo>
                  <a:lnTo>
                    <a:pt x="623" y="142"/>
                  </a:lnTo>
                  <a:lnTo>
                    <a:pt x="595" y="113"/>
                  </a:lnTo>
                  <a:lnTo>
                    <a:pt x="538" y="29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40"/>
            <p:cNvSpPr/>
            <p:nvPr/>
          </p:nvSpPr>
          <p:spPr>
            <a:xfrm>
              <a:off x="4371475" y="2335950"/>
              <a:ext cx="62950" cy="58000"/>
            </a:xfrm>
            <a:custGeom>
              <a:avLst/>
              <a:gdLst/>
              <a:ahLst/>
              <a:cxnLst/>
              <a:rect l="l" t="t" r="r" b="b"/>
              <a:pathLst>
                <a:path w="2518" h="2320" extrusionOk="0">
                  <a:moveTo>
                    <a:pt x="1415" y="0"/>
                  </a:moveTo>
                  <a:lnTo>
                    <a:pt x="1273" y="57"/>
                  </a:lnTo>
                  <a:lnTo>
                    <a:pt x="1160" y="142"/>
                  </a:lnTo>
                  <a:lnTo>
                    <a:pt x="1075" y="255"/>
                  </a:lnTo>
                  <a:lnTo>
                    <a:pt x="1019" y="368"/>
                  </a:lnTo>
                  <a:lnTo>
                    <a:pt x="1047" y="510"/>
                  </a:lnTo>
                  <a:lnTo>
                    <a:pt x="990" y="425"/>
                  </a:lnTo>
                  <a:lnTo>
                    <a:pt x="906" y="340"/>
                  </a:lnTo>
                  <a:lnTo>
                    <a:pt x="764" y="255"/>
                  </a:lnTo>
                  <a:lnTo>
                    <a:pt x="566" y="198"/>
                  </a:lnTo>
                  <a:lnTo>
                    <a:pt x="481" y="227"/>
                  </a:lnTo>
                  <a:lnTo>
                    <a:pt x="368" y="227"/>
                  </a:lnTo>
                  <a:lnTo>
                    <a:pt x="283" y="283"/>
                  </a:lnTo>
                  <a:lnTo>
                    <a:pt x="198" y="340"/>
                  </a:lnTo>
                  <a:lnTo>
                    <a:pt x="85" y="481"/>
                  </a:lnTo>
                  <a:lnTo>
                    <a:pt x="29" y="651"/>
                  </a:lnTo>
                  <a:lnTo>
                    <a:pt x="0" y="764"/>
                  </a:lnTo>
                  <a:lnTo>
                    <a:pt x="29" y="849"/>
                  </a:lnTo>
                  <a:lnTo>
                    <a:pt x="57" y="934"/>
                  </a:lnTo>
                  <a:lnTo>
                    <a:pt x="85" y="1019"/>
                  </a:lnTo>
                  <a:lnTo>
                    <a:pt x="227" y="1160"/>
                  </a:lnTo>
                  <a:lnTo>
                    <a:pt x="396" y="1273"/>
                  </a:lnTo>
                  <a:lnTo>
                    <a:pt x="594" y="1273"/>
                  </a:lnTo>
                  <a:lnTo>
                    <a:pt x="481" y="1302"/>
                  </a:lnTo>
                  <a:lnTo>
                    <a:pt x="425" y="1386"/>
                  </a:lnTo>
                  <a:lnTo>
                    <a:pt x="396" y="1471"/>
                  </a:lnTo>
                  <a:lnTo>
                    <a:pt x="368" y="1584"/>
                  </a:lnTo>
                  <a:lnTo>
                    <a:pt x="396" y="1698"/>
                  </a:lnTo>
                  <a:lnTo>
                    <a:pt x="453" y="1811"/>
                  </a:lnTo>
                  <a:lnTo>
                    <a:pt x="538" y="1896"/>
                  </a:lnTo>
                  <a:lnTo>
                    <a:pt x="651" y="1924"/>
                  </a:lnTo>
                  <a:lnTo>
                    <a:pt x="792" y="1952"/>
                  </a:lnTo>
                  <a:lnTo>
                    <a:pt x="934" y="1924"/>
                  </a:lnTo>
                  <a:lnTo>
                    <a:pt x="1075" y="1867"/>
                  </a:lnTo>
                  <a:lnTo>
                    <a:pt x="1104" y="1839"/>
                  </a:lnTo>
                  <a:lnTo>
                    <a:pt x="1132" y="1782"/>
                  </a:lnTo>
                  <a:lnTo>
                    <a:pt x="1104" y="1896"/>
                  </a:lnTo>
                  <a:lnTo>
                    <a:pt x="1132" y="2037"/>
                  </a:lnTo>
                  <a:lnTo>
                    <a:pt x="1160" y="2150"/>
                  </a:lnTo>
                  <a:lnTo>
                    <a:pt x="1273" y="2235"/>
                  </a:lnTo>
                  <a:lnTo>
                    <a:pt x="1387" y="2292"/>
                  </a:lnTo>
                  <a:lnTo>
                    <a:pt x="1500" y="2320"/>
                  </a:lnTo>
                  <a:lnTo>
                    <a:pt x="1613" y="2292"/>
                  </a:lnTo>
                  <a:lnTo>
                    <a:pt x="1726" y="2235"/>
                  </a:lnTo>
                  <a:lnTo>
                    <a:pt x="1811" y="2150"/>
                  </a:lnTo>
                  <a:lnTo>
                    <a:pt x="1867" y="2065"/>
                  </a:lnTo>
                  <a:lnTo>
                    <a:pt x="1896" y="1952"/>
                  </a:lnTo>
                  <a:lnTo>
                    <a:pt x="1924" y="1839"/>
                  </a:lnTo>
                  <a:lnTo>
                    <a:pt x="1896" y="1726"/>
                  </a:lnTo>
                  <a:lnTo>
                    <a:pt x="1867" y="1613"/>
                  </a:lnTo>
                  <a:lnTo>
                    <a:pt x="1783" y="1415"/>
                  </a:lnTo>
                  <a:lnTo>
                    <a:pt x="1952" y="1500"/>
                  </a:lnTo>
                  <a:lnTo>
                    <a:pt x="2094" y="1500"/>
                  </a:lnTo>
                  <a:lnTo>
                    <a:pt x="2263" y="1471"/>
                  </a:lnTo>
                  <a:lnTo>
                    <a:pt x="2405" y="1358"/>
                  </a:lnTo>
                  <a:lnTo>
                    <a:pt x="2490" y="1217"/>
                  </a:lnTo>
                  <a:lnTo>
                    <a:pt x="2518" y="1075"/>
                  </a:lnTo>
                  <a:lnTo>
                    <a:pt x="2490" y="906"/>
                  </a:lnTo>
                  <a:lnTo>
                    <a:pt x="2405" y="764"/>
                  </a:lnTo>
                  <a:lnTo>
                    <a:pt x="2348" y="708"/>
                  </a:lnTo>
                  <a:lnTo>
                    <a:pt x="2263" y="651"/>
                  </a:lnTo>
                  <a:lnTo>
                    <a:pt x="2094" y="623"/>
                  </a:lnTo>
                  <a:lnTo>
                    <a:pt x="1924" y="623"/>
                  </a:lnTo>
                  <a:lnTo>
                    <a:pt x="1839" y="651"/>
                  </a:lnTo>
                  <a:lnTo>
                    <a:pt x="1754" y="708"/>
                  </a:lnTo>
                  <a:lnTo>
                    <a:pt x="1839" y="594"/>
                  </a:lnTo>
                  <a:lnTo>
                    <a:pt x="1867" y="453"/>
                  </a:lnTo>
                  <a:lnTo>
                    <a:pt x="1867" y="311"/>
                  </a:lnTo>
                  <a:lnTo>
                    <a:pt x="1783" y="170"/>
                  </a:lnTo>
                  <a:lnTo>
                    <a:pt x="1698" y="85"/>
                  </a:lnTo>
                  <a:lnTo>
                    <a:pt x="1556" y="29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40"/>
            <p:cNvSpPr/>
            <p:nvPr/>
          </p:nvSpPr>
          <p:spPr>
            <a:xfrm>
              <a:off x="4393400" y="2354325"/>
              <a:ext cx="19125" cy="19825"/>
            </a:xfrm>
            <a:custGeom>
              <a:avLst/>
              <a:gdLst/>
              <a:ahLst/>
              <a:cxnLst/>
              <a:rect l="l" t="t" r="r" b="b"/>
              <a:pathLst>
                <a:path w="765" h="793" extrusionOk="0">
                  <a:moveTo>
                    <a:pt x="368" y="1"/>
                  </a:moveTo>
                  <a:lnTo>
                    <a:pt x="283" y="29"/>
                  </a:lnTo>
                  <a:lnTo>
                    <a:pt x="255" y="29"/>
                  </a:lnTo>
                  <a:lnTo>
                    <a:pt x="227" y="57"/>
                  </a:lnTo>
                  <a:lnTo>
                    <a:pt x="198" y="57"/>
                  </a:lnTo>
                  <a:lnTo>
                    <a:pt x="113" y="114"/>
                  </a:lnTo>
                  <a:lnTo>
                    <a:pt x="85" y="171"/>
                  </a:lnTo>
                  <a:lnTo>
                    <a:pt x="57" y="199"/>
                  </a:lnTo>
                  <a:lnTo>
                    <a:pt x="57" y="227"/>
                  </a:lnTo>
                  <a:lnTo>
                    <a:pt x="29" y="284"/>
                  </a:lnTo>
                  <a:lnTo>
                    <a:pt x="0" y="397"/>
                  </a:lnTo>
                  <a:lnTo>
                    <a:pt x="0" y="425"/>
                  </a:lnTo>
                  <a:lnTo>
                    <a:pt x="29" y="482"/>
                  </a:lnTo>
                  <a:lnTo>
                    <a:pt x="29" y="510"/>
                  </a:lnTo>
                  <a:lnTo>
                    <a:pt x="57" y="595"/>
                  </a:lnTo>
                  <a:lnTo>
                    <a:pt x="57" y="623"/>
                  </a:lnTo>
                  <a:lnTo>
                    <a:pt x="113" y="680"/>
                  </a:lnTo>
                  <a:lnTo>
                    <a:pt x="198" y="736"/>
                  </a:lnTo>
                  <a:lnTo>
                    <a:pt x="227" y="736"/>
                  </a:lnTo>
                  <a:lnTo>
                    <a:pt x="283" y="765"/>
                  </a:lnTo>
                  <a:lnTo>
                    <a:pt x="312" y="765"/>
                  </a:lnTo>
                  <a:lnTo>
                    <a:pt x="368" y="793"/>
                  </a:lnTo>
                  <a:lnTo>
                    <a:pt x="396" y="793"/>
                  </a:lnTo>
                  <a:lnTo>
                    <a:pt x="481" y="765"/>
                  </a:lnTo>
                  <a:lnTo>
                    <a:pt x="510" y="765"/>
                  </a:lnTo>
                  <a:lnTo>
                    <a:pt x="594" y="736"/>
                  </a:lnTo>
                  <a:lnTo>
                    <a:pt x="679" y="680"/>
                  </a:lnTo>
                  <a:lnTo>
                    <a:pt x="708" y="623"/>
                  </a:lnTo>
                  <a:lnTo>
                    <a:pt x="736" y="595"/>
                  </a:lnTo>
                  <a:lnTo>
                    <a:pt x="764" y="510"/>
                  </a:lnTo>
                  <a:lnTo>
                    <a:pt x="764" y="425"/>
                  </a:lnTo>
                  <a:lnTo>
                    <a:pt x="764" y="369"/>
                  </a:lnTo>
                  <a:lnTo>
                    <a:pt x="736" y="284"/>
                  </a:lnTo>
                  <a:lnTo>
                    <a:pt x="708" y="227"/>
                  </a:lnTo>
                  <a:lnTo>
                    <a:pt x="679" y="171"/>
                  </a:lnTo>
                  <a:lnTo>
                    <a:pt x="651" y="142"/>
                  </a:lnTo>
                  <a:lnTo>
                    <a:pt x="623" y="114"/>
                  </a:lnTo>
                  <a:lnTo>
                    <a:pt x="538" y="29"/>
                  </a:lnTo>
                  <a:lnTo>
                    <a:pt x="481" y="2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40"/>
            <p:cNvSpPr/>
            <p:nvPr/>
          </p:nvSpPr>
          <p:spPr>
            <a:xfrm>
              <a:off x="4313475" y="2350100"/>
              <a:ext cx="57325" cy="62950"/>
            </a:xfrm>
            <a:custGeom>
              <a:avLst/>
              <a:gdLst/>
              <a:ahLst/>
              <a:cxnLst/>
              <a:rect l="l" t="t" r="r" b="b"/>
              <a:pathLst>
                <a:path w="2293" h="2518" extrusionOk="0">
                  <a:moveTo>
                    <a:pt x="963" y="0"/>
                  </a:moveTo>
                  <a:lnTo>
                    <a:pt x="793" y="57"/>
                  </a:lnTo>
                  <a:lnTo>
                    <a:pt x="652" y="142"/>
                  </a:lnTo>
                  <a:lnTo>
                    <a:pt x="623" y="198"/>
                  </a:lnTo>
                  <a:lnTo>
                    <a:pt x="567" y="283"/>
                  </a:lnTo>
                  <a:lnTo>
                    <a:pt x="567" y="481"/>
                  </a:lnTo>
                  <a:lnTo>
                    <a:pt x="595" y="651"/>
                  </a:lnTo>
                  <a:lnTo>
                    <a:pt x="623" y="736"/>
                  </a:lnTo>
                  <a:lnTo>
                    <a:pt x="680" y="792"/>
                  </a:lnTo>
                  <a:lnTo>
                    <a:pt x="538" y="736"/>
                  </a:lnTo>
                  <a:lnTo>
                    <a:pt x="397" y="707"/>
                  </a:lnTo>
                  <a:lnTo>
                    <a:pt x="256" y="736"/>
                  </a:lnTo>
                  <a:lnTo>
                    <a:pt x="142" y="820"/>
                  </a:lnTo>
                  <a:lnTo>
                    <a:pt x="58" y="934"/>
                  </a:lnTo>
                  <a:lnTo>
                    <a:pt x="1" y="1047"/>
                  </a:lnTo>
                  <a:lnTo>
                    <a:pt x="1" y="1188"/>
                  </a:lnTo>
                  <a:lnTo>
                    <a:pt x="58" y="1330"/>
                  </a:lnTo>
                  <a:lnTo>
                    <a:pt x="142" y="1443"/>
                  </a:lnTo>
                  <a:lnTo>
                    <a:pt x="284" y="1528"/>
                  </a:lnTo>
                  <a:lnTo>
                    <a:pt x="397" y="1556"/>
                  </a:lnTo>
                  <a:lnTo>
                    <a:pt x="538" y="1528"/>
                  </a:lnTo>
                  <a:lnTo>
                    <a:pt x="454" y="1584"/>
                  </a:lnTo>
                  <a:lnTo>
                    <a:pt x="397" y="1669"/>
                  </a:lnTo>
                  <a:lnTo>
                    <a:pt x="312" y="1839"/>
                  </a:lnTo>
                  <a:lnTo>
                    <a:pt x="284" y="2037"/>
                  </a:lnTo>
                  <a:lnTo>
                    <a:pt x="284" y="2122"/>
                  </a:lnTo>
                  <a:lnTo>
                    <a:pt x="340" y="2206"/>
                  </a:lnTo>
                  <a:lnTo>
                    <a:pt x="369" y="2291"/>
                  </a:lnTo>
                  <a:lnTo>
                    <a:pt x="425" y="2376"/>
                  </a:lnTo>
                  <a:lnTo>
                    <a:pt x="595" y="2489"/>
                  </a:lnTo>
                  <a:lnTo>
                    <a:pt x="793" y="2518"/>
                  </a:lnTo>
                  <a:lnTo>
                    <a:pt x="963" y="2518"/>
                  </a:lnTo>
                  <a:lnTo>
                    <a:pt x="1076" y="2461"/>
                  </a:lnTo>
                  <a:lnTo>
                    <a:pt x="1132" y="2433"/>
                  </a:lnTo>
                  <a:lnTo>
                    <a:pt x="1274" y="2263"/>
                  </a:lnTo>
                  <a:lnTo>
                    <a:pt x="1330" y="2093"/>
                  </a:lnTo>
                  <a:lnTo>
                    <a:pt x="1359" y="2008"/>
                  </a:lnTo>
                  <a:lnTo>
                    <a:pt x="1359" y="1895"/>
                  </a:lnTo>
                  <a:lnTo>
                    <a:pt x="1387" y="2008"/>
                  </a:lnTo>
                  <a:lnTo>
                    <a:pt x="1472" y="2065"/>
                  </a:lnTo>
                  <a:lnTo>
                    <a:pt x="1557" y="2093"/>
                  </a:lnTo>
                  <a:lnTo>
                    <a:pt x="1670" y="2093"/>
                  </a:lnTo>
                  <a:lnTo>
                    <a:pt x="1783" y="2065"/>
                  </a:lnTo>
                  <a:lnTo>
                    <a:pt x="1896" y="1980"/>
                  </a:lnTo>
                  <a:lnTo>
                    <a:pt x="1953" y="1895"/>
                  </a:lnTo>
                  <a:lnTo>
                    <a:pt x="1981" y="1782"/>
                  </a:lnTo>
                  <a:lnTo>
                    <a:pt x="1981" y="1641"/>
                  </a:lnTo>
                  <a:lnTo>
                    <a:pt x="1953" y="1499"/>
                  </a:lnTo>
                  <a:lnTo>
                    <a:pt x="1896" y="1386"/>
                  </a:lnTo>
                  <a:lnTo>
                    <a:pt x="1840" y="1330"/>
                  </a:lnTo>
                  <a:lnTo>
                    <a:pt x="1924" y="1330"/>
                  </a:lnTo>
                  <a:lnTo>
                    <a:pt x="2038" y="1301"/>
                  </a:lnTo>
                  <a:lnTo>
                    <a:pt x="2151" y="1245"/>
                  </a:lnTo>
                  <a:lnTo>
                    <a:pt x="2236" y="1160"/>
                  </a:lnTo>
                  <a:lnTo>
                    <a:pt x="2292" y="1047"/>
                  </a:lnTo>
                  <a:lnTo>
                    <a:pt x="2292" y="905"/>
                  </a:lnTo>
                  <a:lnTo>
                    <a:pt x="2264" y="792"/>
                  </a:lnTo>
                  <a:lnTo>
                    <a:pt x="2207" y="679"/>
                  </a:lnTo>
                  <a:lnTo>
                    <a:pt x="2094" y="622"/>
                  </a:lnTo>
                  <a:lnTo>
                    <a:pt x="2009" y="566"/>
                  </a:lnTo>
                  <a:lnTo>
                    <a:pt x="1896" y="538"/>
                  </a:lnTo>
                  <a:lnTo>
                    <a:pt x="1783" y="538"/>
                  </a:lnTo>
                  <a:lnTo>
                    <a:pt x="1670" y="566"/>
                  </a:lnTo>
                  <a:lnTo>
                    <a:pt x="1585" y="594"/>
                  </a:lnTo>
                  <a:lnTo>
                    <a:pt x="1387" y="707"/>
                  </a:lnTo>
                  <a:lnTo>
                    <a:pt x="1444" y="538"/>
                  </a:lnTo>
                  <a:lnTo>
                    <a:pt x="1444" y="368"/>
                  </a:lnTo>
                  <a:lnTo>
                    <a:pt x="1387" y="226"/>
                  </a:lnTo>
                  <a:lnTo>
                    <a:pt x="1274" y="85"/>
                  </a:lnTo>
                  <a:lnTo>
                    <a:pt x="1132" y="28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40"/>
            <p:cNvSpPr/>
            <p:nvPr/>
          </p:nvSpPr>
          <p:spPr>
            <a:xfrm>
              <a:off x="4331875" y="2371300"/>
              <a:ext cx="19825" cy="19825"/>
            </a:xfrm>
            <a:custGeom>
              <a:avLst/>
              <a:gdLst/>
              <a:ahLst/>
              <a:cxnLst/>
              <a:rect l="l" t="t" r="r" b="b"/>
              <a:pathLst>
                <a:path w="793" h="793" extrusionOk="0">
                  <a:moveTo>
                    <a:pt x="396" y="1"/>
                  </a:moveTo>
                  <a:lnTo>
                    <a:pt x="340" y="29"/>
                  </a:lnTo>
                  <a:lnTo>
                    <a:pt x="255" y="57"/>
                  </a:lnTo>
                  <a:lnTo>
                    <a:pt x="198" y="86"/>
                  </a:lnTo>
                  <a:lnTo>
                    <a:pt x="198" y="114"/>
                  </a:lnTo>
                  <a:lnTo>
                    <a:pt x="170" y="142"/>
                  </a:lnTo>
                  <a:lnTo>
                    <a:pt x="142" y="170"/>
                  </a:lnTo>
                  <a:lnTo>
                    <a:pt x="114" y="170"/>
                  </a:lnTo>
                  <a:lnTo>
                    <a:pt x="85" y="199"/>
                  </a:lnTo>
                  <a:lnTo>
                    <a:pt x="29" y="284"/>
                  </a:lnTo>
                  <a:lnTo>
                    <a:pt x="29" y="340"/>
                  </a:lnTo>
                  <a:lnTo>
                    <a:pt x="0" y="368"/>
                  </a:lnTo>
                  <a:lnTo>
                    <a:pt x="0" y="425"/>
                  </a:lnTo>
                  <a:lnTo>
                    <a:pt x="29" y="453"/>
                  </a:lnTo>
                  <a:lnTo>
                    <a:pt x="29" y="538"/>
                  </a:lnTo>
                  <a:lnTo>
                    <a:pt x="57" y="566"/>
                  </a:lnTo>
                  <a:lnTo>
                    <a:pt x="85" y="595"/>
                  </a:lnTo>
                  <a:lnTo>
                    <a:pt x="85" y="623"/>
                  </a:lnTo>
                  <a:lnTo>
                    <a:pt x="142" y="708"/>
                  </a:lnTo>
                  <a:lnTo>
                    <a:pt x="198" y="736"/>
                  </a:lnTo>
                  <a:lnTo>
                    <a:pt x="255" y="764"/>
                  </a:lnTo>
                  <a:lnTo>
                    <a:pt x="340" y="793"/>
                  </a:lnTo>
                  <a:lnTo>
                    <a:pt x="453" y="793"/>
                  </a:lnTo>
                  <a:lnTo>
                    <a:pt x="538" y="764"/>
                  </a:lnTo>
                  <a:lnTo>
                    <a:pt x="566" y="764"/>
                  </a:lnTo>
                  <a:lnTo>
                    <a:pt x="623" y="708"/>
                  </a:lnTo>
                  <a:lnTo>
                    <a:pt x="651" y="708"/>
                  </a:lnTo>
                  <a:lnTo>
                    <a:pt x="708" y="651"/>
                  </a:lnTo>
                  <a:lnTo>
                    <a:pt x="764" y="566"/>
                  </a:lnTo>
                  <a:lnTo>
                    <a:pt x="764" y="538"/>
                  </a:lnTo>
                  <a:lnTo>
                    <a:pt x="792" y="453"/>
                  </a:lnTo>
                  <a:lnTo>
                    <a:pt x="792" y="397"/>
                  </a:lnTo>
                  <a:lnTo>
                    <a:pt x="792" y="368"/>
                  </a:lnTo>
                  <a:lnTo>
                    <a:pt x="764" y="255"/>
                  </a:lnTo>
                  <a:lnTo>
                    <a:pt x="736" y="170"/>
                  </a:lnTo>
                  <a:lnTo>
                    <a:pt x="708" y="170"/>
                  </a:lnTo>
                  <a:lnTo>
                    <a:pt x="708" y="142"/>
                  </a:lnTo>
                  <a:lnTo>
                    <a:pt x="651" y="86"/>
                  </a:lnTo>
                  <a:lnTo>
                    <a:pt x="594" y="57"/>
                  </a:lnTo>
                  <a:lnTo>
                    <a:pt x="566" y="2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40"/>
            <p:cNvSpPr/>
            <p:nvPr/>
          </p:nvSpPr>
          <p:spPr>
            <a:xfrm>
              <a:off x="4232875" y="2357875"/>
              <a:ext cx="61550" cy="57300"/>
            </a:xfrm>
            <a:custGeom>
              <a:avLst/>
              <a:gdLst/>
              <a:ahLst/>
              <a:cxnLst/>
              <a:rect l="l" t="t" r="r" b="b"/>
              <a:pathLst>
                <a:path w="2462" h="2292" extrusionOk="0">
                  <a:moveTo>
                    <a:pt x="1019" y="0"/>
                  </a:moveTo>
                  <a:lnTo>
                    <a:pt x="877" y="57"/>
                  </a:lnTo>
                  <a:lnTo>
                    <a:pt x="792" y="113"/>
                  </a:lnTo>
                  <a:lnTo>
                    <a:pt x="736" y="198"/>
                  </a:lnTo>
                  <a:lnTo>
                    <a:pt x="707" y="311"/>
                  </a:lnTo>
                  <a:lnTo>
                    <a:pt x="679" y="425"/>
                  </a:lnTo>
                  <a:lnTo>
                    <a:pt x="679" y="538"/>
                  </a:lnTo>
                  <a:lnTo>
                    <a:pt x="707" y="651"/>
                  </a:lnTo>
                  <a:lnTo>
                    <a:pt x="764" y="849"/>
                  </a:lnTo>
                  <a:lnTo>
                    <a:pt x="623" y="764"/>
                  </a:lnTo>
                  <a:lnTo>
                    <a:pt x="453" y="736"/>
                  </a:lnTo>
                  <a:lnTo>
                    <a:pt x="283" y="764"/>
                  </a:lnTo>
                  <a:lnTo>
                    <a:pt x="142" y="849"/>
                  </a:lnTo>
                  <a:lnTo>
                    <a:pt x="57" y="990"/>
                  </a:lnTo>
                  <a:lnTo>
                    <a:pt x="0" y="1132"/>
                  </a:lnTo>
                  <a:lnTo>
                    <a:pt x="0" y="1301"/>
                  </a:lnTo>
                  <a:lnTo>
                    <a:pt x="85" y="1443"/>
                  </a:lnTo>
                  <a:lnTo>
                    <a:pt x="142" y="1528"/>
                  </a:lnTo>
                  <a:lnTo>
                    <a:pt x="198" y="1556"/>
                  </a:lnTo>
                  <a:lnTo>
                    <a:pt x="368" y="1613"/>
                  </a:lnTo>
                  <a:lnTo>
                    <a:pt x="651" y="1613"/>
                  </a:lnTo>
                  <a:lnTo>
                    <a:pt x="736" y="1556"/>
                  </a:lnTo>
                  <a:lnTo>
                    <a:pt x="736" y="1556"/>
                  </a:lnTo>
                  <a:lnTo>
                    <a:pt x="651" y="1669"/>
                  </a:lnTo>
                  <a:lnTo>
                    <a:pt x="594" y="1811"/>
                  </a:lnTo>
                  <a:lnTo>
                    <a:pt x="594" y="1952"/>
                  </a:lnTo>
                  <a:lnTo>
                    <a:pt x="651" y="2093"/>
                  </a:lnTo>
                  <a:lnTo>
                    <a:pt x="736" y="2207"/>
                  </a:lnTo>
                  <a:lnTo>
                    <a:pt x="849" y="2263"/>
                  </a:lnTo>
                  <a:lnTo>
                    <a:pt x="990" y="2291"/>
                  </a:lnTo>
                  <a:lnTo>
                    <a:pt x="1132" y="2263"/>
                  </a:lnTo>
                  <a:lnTo>
                    <a:pt x="1273" y="2207"/>
                  </a:lnTo>
                  <a:lnTo>
                    <a:pt x="1358" y="2093"/>
                  </a:lnTo>
                  <a:lnTo>
                    <a:pt x="1415" y="1980"/>
                  </a:lnTo>
                  <a:lnTo>
                    <a:pt x="1415" y="1839"/>
                  </a:lnTo>
                  <a:lnTo>
                    <a:pt x="1471" y="1924"/>
                  </a:lnTo>
                  <a:lnTo>
                    <a:pt x="1528" y="2009"/>
                  </a:lnTo>
                  <a:lnTo>
                    <a:pt x="1669" y="2122"/>
                  </a:lnTo>
                  <a:lnTo>
                    <a:pt x="1867" y="2178"/>
                  </a:lnTo>
                  <a:lnTo>
                    <a:pt x="2065" y="2178"/>
                  </a:lnTo>
                  <a:lnTo>
                    <a:pt x="2150" y="2122"/>
                  </a:lnTo>
                  <a:lnTo>
                    <a:pt x="2235" y="2093"/>
                  </a:lnTo>
                  <a:lnTo>
                    <a:pt x="2376" y="1952"/>
                  </a:lnTo>
                  <a:lnTo>
                    <a:pt x="2461" y="1782"/>
                  </a:lnTo>
                  <a:lnTo>
                    <a:pt x="2461" y="1669"/>
                  </a:lnTo>
                  <a:lnTo>
                    <a:pt x="2461" y="1584"/>
                  </a:lnTo>
                  <a:lnTo>
                    <a:pt x="2433" y="1499"/>
                  </a:lnTo>
                  <a:lnTo>
                    <a:pt x="2405" y="1386"/>
                  </a:lnTo>
                  <a:lnTo>
                    <a:pt x="2292" y="1245"/>
                  </a:lnTo>
                  <a:lnTo>
                    <a:pt x="2122" y="1132"/>
                  </a:lnTo>
                  <a:lnTo>
                    <a:pt x="2037" y="1103"/>
                  </a:lnTo>
                  <a:lnTo>
                    <a:pt x="1924" y="1103"/>
                  </a:lnTo>
                  <a:lnTo>
                    <a:pt x="2037" y="1075"/>
                  </a:lnTo>
                  <a:lnTo>
                    <a:pt x="2122" y="1019"/>
                  </a:lnTo>
                  <a:lnTo>
                    <a:pt x="2150" y="934"/>
                  </a:lnTo>
                  <a:lnTo>
                    <a:pt x="2178" y="821"/>
                  </a:lnTo>
                  <a:lnTo>
                    <a:pt x="2178" y="707"/>
                  </a:lnTo>
                  <a:lnTo>
                    <a:pt x="2122" y="594"/>
                  </a:lnTo>
                  <a:lnTo>
                    <a:pt x="2037" y="509"/>
                  </a:lnTo>
                  <a:lnTo>
                    <a:pt x="1924" y="453"/>
                  </a:lnTo>
                  <a:lnTo>
                    <a:pt x="1811" y="425"/>
                  </a:lnTo>
                  <a:lnTo>
                    <a:pt x="1641" y="425"/>
                  </a:lnTo>
                  <a:lnTo>
                    <a:pt x="1528" y="481"/>
                  </a:lnTo>
                  <a:lnTo>
                    <a:pt x="1471" y="509"/>
                  </a:lnTo>
                  <a:lnTo>
                    <a:pt x="1443" y="566"/>
                  </a:lnTo>
                  <a:lnTo>
                    <a:pt x="1471" y="453"/>
                  </a:lnTo>
                  <a:lnTo>
                    <a:pt x="1471" y="311"/>
                  </a:lnTo>
                  <a:lnTo>
                    <a:pt x="1443" y="198"/>
                  </a:lnTo>
                  <a:lnTo>
                    <a:pt x="1358" y="85"/>
                  </a:lnTo>
                  <a:lnTo>
                    <a:pt x="1245" y="29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40"/>
            <p:cNvSpPr/>
            <p:nvPr/>
          </p:nvSpPr>
          <p:spPr>
            <a:xfrm>
              <a:off x="4254800" y="2377675"/>
              <a:ext cx="19100" cy="19825"/>
            </a:xfrm>
            <a:custGeom>
              <a:avLst/>
              <a:gdLst/>
              <a:ahLst/>
              <a:cxnLst/>
              <a:rect l="l" t="t" r="r" b="b"/>
              <a:pathLst>
                <a:path w="764" h="793" extrusionOk="0">
                  <a:moveTo>
                    <a:pt x="311" y="0"/>
                  </a:moveTo>
                  <a:lnTo>
                    <a:pt x="283" y="29"/>
                  </a:lnTo>
                  <a:lnTo>
                    <a:pt x="198" y="29"/>
                  </a:lnTo>
                  <a:lnTo>
                    <a:pt x="198" y="57"/>
                  </a:lnTo>
                  <a:lnTo>
                    <a:pt x="113" y="85"/>
                  </a:lnTo>
                  <a:lnTo>
                    <a:pt x="85" y="142"/>
                  </a:lnTo>
                  <a:lnTo>
                    <a:pt x="57" y="170"/>
                  </a:lnTo>
                  <a:lnTo>
                    <a:pt x="0" y="255"/>
                  </a:lnTo>
                  <a:lnTo>
                    <a:pt x="0" y="311"/>
                  </a:lnTo>
                  <a:lnTo>
                    <a:pt x="0" y="396"/>
                  </a:lnTo>
                  <a:lnTo>
                    <a:pt x="28" y="481"/>
                  </a:lnTo>
                  <a:lnTo>
                    <a:pt x="57" y="538"/>
                  </a:lnTo>
                  <a:lnTo>
                    <a:pt x="85" y="594"/>
                  </a:lnTo>
                  <a:lnTo>
                    <a:pt x="113" y="623"/>
                  </a:lnTo>
                  <a:lnTo>
                    <a:pt x="113" y="651"/>
                  </a:lnTo>
                  <a:lnTo>
                    <a:pt x="198" y="736"/>
                  </a:lnTo>
                  <a:lnTo>
                    <a:pt x="255" y="764"/>
                  </a:lnTo>
                  <a:lnTo>
                    <a:pt x="340" y="792"/>
                  </a:lnTo>
                  <a:lnTo>
                    <a:pt x="453" y="792"/>
                  </a:lnTo>
                  <a:lnTo>
                    <a:pt x="481" y="764"/>
                  </a:lnTo>
                  <a:lnTo>
                    <a:pt x="509" y="764"/>
                  </a:lnTo>
                  <a:lnTo>
                    <a:pt x="538" y="736"/>
                  </a:lnTo>
                  <a:lnTo>
                    <a:pt x="623" y="707"/>
                  </a:lnTo>
                  <a:lnTo>
                    <a:pt x="651" y="651"/>
                  </a:lnTo>
                  <a:lnTo>
                    <a:pt x="707" y="623"/>
                  </a:lnTo>
                  <a:lnTo>
                    <a:pt x="707" y="594"/>
                  </a:lnTo>
                  <a:lnTo>
                    <a:pt x="736" y="538"/>
                  </a:lnTo>
                  <a:lnTo>
                    <a:pt x="764" y="453"/>
                  </a:lnTo>
                  <a:lnTo>
                    <a:pt x="764" y="425"/>
                  </a:lnTo>
                  <a:lnTo>
                    <a:pt x="764" y="340"/>
                  </a:lnTo>
                  <a:lnTo>
                    <a:pt x="764" y="311"/>
                  </a:lnTo>
                  <a:lnTo>
                    <a:pt x="736" y="227"/>
                  </a:lnTo>
                  <a:lnTo>
                    <a:pt x="707" y="227"/>
                  </a:lnTo>
                  <a:lnTo>
                    <a:pt x="679" y="142"/>
                  </a:lnTo>
                  <a:lnTo>
                    <a:pt x="594" y="85"/>
                  </a:lnTo>
                  <a:lnTo>
                    <a:pt x="594" y="57"/>
                  </a:lnTo>
                  <a:lnTo>
                    <a:pt x="509" y="29"/>
                  </a:lnTo>
                  <a:lnTo>
                    <a:pt x="453" y="29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40"/>
            <p:cNvSpPr/>
            <p:nvPr/>
          </p:nvSpPr>
          <p:spPr>
            <a:xfrm>
              <a:off x="4222275" y="2419400"/>
              <a:ext cx="44575" cy="48800"/>
            </a:xfrm>
            <a:custGeom>
              <a:avLst/>
              <a:gdLst/>
              <a:ahLst/>
              <a:cxnLst/>
              <a:rect l="l" t="t" r="r" b="b"/>
              <a:pathLst>
                <a:path w="1783" h="1952" extrusionOk="0">
                  <a:moveTo>
                    <a:pt x="1047" y="0"/>
                  </a:moveTo>
                  <a:lnTo>
                    <a:pt x="933" y="85"/>
                  </a:lnTo>
                  <a:lnTo>
                    <a:pt x="820" y="198"/>
                  </a:lnTo>
                  <a:lnTo>
                    <a:pt x="764" y="340"/>
                  </a:lnTo>
                  <a:lnTo>
                    <a:pt x="764" y="481"/>
                  </a:lnTo>
                  <a:lnTo>
                    <a:pt x="735" y="396"/>
                  </a:lnTo>
                  <a:lnTo>
                    <a:pt x="679" y="340"/>
                  </a:lnTo>
                  <a:lnTo>
                    <a:pt x="594" y="340"/>
                  </a:lnTo>
                  <a:lnTo>
                    <a:pt x="509" y="311"/>
                  </a:lnTo>
                  <a:lnTo>
                    <a:pt x="424" y="340"/>
                  </a:lnTo>
                  <a:lnTo>
                    <a:pt x="339" y="396"/>
                  </a:lnTo>
                  <a:lnTo>
                    <a:pt x="283" y="481"/>
                  </a:lnTo>
                  <a:lnTo>
                    <a:pt x="255" y="566"/>
                  </a:lnTo>
                  <a:lnTo>
                    <a:pt x="255" y="651"/>
                  </a:lnTo>
                  <a:lnTo>
                    <a:pt x="283" y="764"/>
                  </a:lnTo>
                  <a:lnTo>
                    <a:pt x="311" y="877"/>
                  </a:lnTo>
                  <a:lnTo>
                    <a:pt x="396" y="934"/>
                  </a:lnTo>
                  <a:lnTo>
                    <a:pt x="311" y="905"/>
                  </a:lnTo>
                  <a:lnTo>
                    <a:pt x="198" y="905"/>
                  </a:lnTo>
                  <a:lnTo>
                    <a:pt x="113" y="962"/>
                  </a:lnTo>
                  <a:lnTo>
                    <a:pt x="57" y="1047"/>
                  </a:lnTo>
                  <a:lnTo>
                    <a:pt x="0" y="1132"/>
                  </a:lnTo>
                  <a:lnTo>
                    <a:pt x="0" y="1216"/>
                  </a:lnTo>
                  <a:lnTo>
                    <a:pt x="28" y="1330"/>
                  </a:lnTo>
                  <a:lnTo>
                    <a:pt x="85" y="1414"/>
                  </a:lnTo>
                  <a:lnTo>
                    <a:pt x="141" y="1471"/>
                  </a:lnTo>
                  <a:lnTo>
                    <a:pt x="226" y="1499"/>
                  </a:lnTo>
                  <a:lnTo>
                    <a:pt x="396" y="1528"/>
                  </a:lnTo>
                  <a:lnTo>
                    <a:pt x="481" y="1499"/>
                  </a:lnTo>
                  <a:lnTo>
                    <a:pt x="537" y="1471"/>
                  </a:lnTo>
                  <a:lnTo>
                    <a:pt x="707" y="1414"/>
                  </a:lnTo>
                  <a:lnTo>
                    <a:pt x="651" y="1528"/>
                  </a:lnTo>
                  <a:lnTo>
                    <a:pt x="651" y="1641"/>
                  </a:lnTo>
                  <a:lnTo>
                    <a:pt x="679" y="1782"/>
                  </a:lnTo>
                  <a:lnTo>
                    <a:pt x="764" y="1867"/>
                  </a:lnTo>
                  <a:lnTo>
                    <a:pt x="877" y="1924"/>
                  </a:lnTo>
                  <a:lnTo>
                    <a:pt x="1018" y="1952"/>
                  </a:lnTo>
                  <a:lnTo>
                    <a:pt x="1131" y="1924"/>
                  </a:lnTo>
                  <a:lnTo>
                    <a:pt x="1245" y="1839"/>
                  </a:lnTo>
                  <a:lnTo>
                    <a:pt x="1301" y="1754"/>
                  </a:lnTo>
                  <a:lnTo>
                    <a:pt x="1329" y="1612"/>
                  </a:lnTo>
                  <a:lnTo>
                    <a:pt x="1301" y="1471"/>
                  </a:lnTo>
                  <a:lnTo>
                    <a:pt x="1245" y="1330"/>
                  </a:lnTo>
                  <a:lnTo>
                    <a:pt x="1358" y="1386"/>
                  </a:lnTo>
                  <a:lnTo>
                    <a:pt x="1443" y="1414"/>
                  </a:lnTo>
                  <a:lnTo>
                    <a:pt x="1556" y="1414"/>
                  </a:lnTo>
                  <a:lnTo>
                    <a:pt x="1669" y="1358"/>
                  </a:lnTo>
                  <a:lnTo>
                    <a:pt x="1725" y="1273"/>
                  </a:lnTo>
                  <a:lnTo>
                    <a:pt x="1782" y="1160"/>
                  </a:lnTo>
                  <a:lnTo>
                    <a:pt x="1782" y="1047"/>
                  </a:lnTo>
                  <a:lnTo>
                    <a:pt x="1725" y="934"/>
                  </a:lnTo>
                  <a:lnTo>
                    <a:pt x="1669" y="849"/>
                  </a:lnTo>
                  <a:lnTo>
                    <a:pt x="1584" y="792"/>
                  </a:lnTo>
                  <a:lnTo>
                    <a:pt x="1471" y="764"/>
                  </a:lnTo>
                  <a:lnTo>
                    <a:pt x="1386" y="764"/>
                  </a:lnTo>
                  <a:lnTo>
                    <a:pt x="1499" y="679"/>
                  </a:lnTo>
                  <a:lnTo>
                    <a:pt x="1556" y="538"/>
                  </a:lnTo>
                  <a:lnTo>
                    <a:pt x="1584" y="396"/>
                  </a:lnTo>
                  <a:lnTo>
                    <a:pt x="1556" y="255"/>
                  </a:lnTo>
                  <a:lnTo>
                    <a:pt x="1471" y="142"/>
                  </a:lnTo>
                  <a:lnTo>
                    <a:pt x="1358" y="57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40"/>
            <p:cNvSpPr/>
            <p:nvPr/>
          </p:nvSpPr>
          <p:spPr>
            <a:xfrm>
              <a:off x="4237125" y="2436375"/>
              <a:ext cx="15575" cy="15575"/>
            </a:xfrm>
            <a:custGeom>
              <a:avLst/>
              <a:gdLst/>
              <a:ahLst/>
              <a:cxnLst/>
              <a:rect l="l" t="t" r="r" b="b"/>
              <a:pathLst>
                <a:path w="623" h="623" extrusionOk="0">
                  <a:moveTo>
                    <a:pt x="283" y="0"/>
                  </a:moveTo>
                  <a:lnTo>
                    <a:pt x="226" y="28"/>
                  </a:lnTo>
                  <a:lnTo>
                    <a:pt x="198" y="28"/>
                  </a:lnTo>
                  <a:lnTo>
                    <a:pt x="141" y="57"/>
                  </a:lnTo>
                  <a:lnTo>
                    <a:pt x="113" y="57"/>
                  </a:lnTo>
                  <a:lnTo>
                    <a:pt x="85" y="113"/>
                  </a:lnTo>
                  <a:lnTo>
                    <a:pt x="28" y="170"/>
                  </a:lnTo>
                  <a:lnTo>
                    <a:pt x="28" y="198"/>
                  </a:lnTo>
                  <a:lnTo>
                    <a:pt x="0" y="255"/>
                  </a:lnTo>
                  <a:lnTo>
                    <a:pt x="0" y="311"/>
                  </a:lnTo>
                  <a:lnTo>
                    <a:pt x="0" y="339"/>
                  </a:lnTo>
                  <a:lnTo>
                    <a:pt x="28" y="396"/>
                  </a:lnTo>
                  <a:lnTo>
                    <a:pt x="28" y="424"/>
                  </a:lnTo>
                  <a:lnTo>
                    <a:pt x="57" y="481"/>
                  </a:lnTo>
                  <a:lnTo>
                    <a:pt x="113" y="537"/>
                  </a:lnTo>
                  <a:lnTo>
                    <a:pt x="141" y="566"/>
                  </a:lnTo>
                  <a:lnTo>
                    <a:pt x="170" y="594"/>
                  </a:lnTo>
                  <a:lnTo>
                    <a:pt x="283" y="622"/>
                  </a:lnTo>
                  <a:lnTo>
                    <a:pt x="368" y="594"/>
                  </a:lnTo>
                  <a:lnTo>
                    <a:pt x="396" y="566"/>
                  </a:lnTo>
                  <a:lnTo>
                    <a:pt x="453" y="537"/>
                  </a:lnTo>
                  <a:lnTo>
                    <a:pt x="481" y="509"/>
                  </a:lnTo>
                  <a:lnTo>
                    <a:pt x="509" y="481"/>
                  </a:lnTo>
                  <a:lnTo>
                    <a:pt x="537" y="481"/>
                  </a:lnTo>
                  <a:lnTo>
                    <a:pt x="594" y="396"/>
                  </a:lnTo>
                  <a:lnTo>
                    <a:pt x="594" y="368"/>
                  </a:lnTo>
                  <a:lnTo>
                    <a:pt x="594" y="339"/>
                  </a:lnTo>
                  <a:lnTo>
                    <a:pt x="622" y="283"/>
                  </a:lnTo>
                  <a:lnTo>
                    <a:pt x="594" y="283"/>
                  </a:lnTo>
                  <a:lnTo>
                    <a:pt x="594" y="198"/>
                  </a:lnTo>
                  <a:lnTo>
                    <a:pt x="566" y="170"/>
                  </a:lnTo>
                  <a:lnTo>
                    <a:pt x="566" y="141"/>
                  </a:lnTo>
                  <a:lnTo>
                    <a:pt x="509" y="85"/>
                  </a:lnTo>
                  <a:lnTo>
                    <a:pt x="481" y="57"/>
                  </a:lnTo>
                  <a:lnTo>
                    <a:pt x="424" y="28"/>
                  </a:lnTo>
                  <a:lnTo>
                    <a:pt x="368" y="28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40"/>
            <p:cNvSpPr/>
            <p:nvPr/>
          </p:nvSpPr>
          <p:spPr>
            <a:xfrm>
              <a:off x="4347425" y="2618100"/>
              <a:ext cx="367750" cy="241175"/>
            </a:xfrm>
            <a:custGeom>
              <a:avLst/>
              <a:gdLst/>
              <a:ahLst/>
              <a:cxnLst/>
              <a:rect l="l" t="t" r="r" b="b"/>
              <a:pathLst>
                <a:path w="14710" h="9647" extrusionOk="0">
                  <a:moveTo>
                    <a:pt x="14540" y="1"/>
                  </a:moveTo>
                  <a:lnTo>
                    <a:pt x="14455" y="29"/>
                  </a:lnTo>
                  <a:lnTo>
                    <a:pt x="13607" y="425"/>
                  </a:lnTo>
                  <a:lnTo>
                    <a:pt x="12758" y="877"/>
                  </a:lnTo>
                  <a:lnTo>
                    <a:pt x="11089" y="1783"/>
                  </a:lnTo>
                  <a:lnTo>
                    <a:pt x="9646" y="2603"/>
                  </a:lnTo>
                  <a:lnTo>
                    <a:pt x="8204" y="3480"/>
                  </a:lnTo>
                  <a:lnTo>
                    <a:pt x="6789" y="4357"/>
                  </a:lnTo>
                  <a:lnTo>
                    <a:pt x="5403" y="5290"/>
                  </a:lnTo>
                  <a:lnTo>
                    <a:pt x="4017" y="6280"/>
                  </a:lnTo>
                  <a:lnTo>
                    <a:pt x="2660" y="7270"/>
                  </a:lnTo>
                  <a:lnTo>
                    <a:pt x="1330" y="8288"/>
                  </a:lnTo>
                  <a:lnTo>
                    <a:pt x="680" y="8826"/>
                  </a:lnTo>
                  <a:lnTo>
                    <a:pt x="57" y="9392"/>
                  </a:lnTo>
                  <a:lnTo>
                    <a:pt x="29" y="9448"/>
                  </a:lnTo>
                  <a:lnTo>
                    <a:pt x="1" y="9505"/>
                  </a:lnTo>
                  <a:lnTo>
                    <a:pt x="1" y="9533"/>
                  </a:lnTo>
                  <a:lnTo>
                    <a:pt x="29" y="9590"/>
                  </a:lnTo>
                  <a:lnTo>
                    <a:pt x="86" y="9618"/>
                  </a:lnTo>
                  <a:lnTo>
                    <a:pt x="142" y="9646"/>
                  </a:lnTo>
                  <a:lnTo>
                    <a:pt x="199" y="9646"/>
                  </a:lnTo>
                  <a:lnTo>
                    <a:pt x="255" y="9618"/>
                  </a:lnTo>
                  <a:lnTo>
                    <a:pt x="991" y="9024"/>
                  </a:lnTo>
                  <a:lnTo>
                    <a:pt x="1754" y="8402"/>
                  </a:lnTo>
                  <a:lnTo>
                    <a:pt x="3225" y="7270"/>
                  </a:lnTo>
                  <a:lnTo>
                    <a:pt x="4583" y="6308"/>
                  </a:lnTo>
                  <a:lnTo>
                    <a:pt x="5969" y="5347"/>
                  </a:lnTo>
                  <a:lnTo>
                    <a:pt x="7355" y="4442"/>
                  </a:lnTo>
                  <a:lnTo>
                    <a:pt x="8770" y="3536"/>
                  </a:lnTo>
                  <a:lnTo>
                    <a:pt x="10184" y="2716"/>
                  </a:lnTo>
                  <a:lnTo>
                    <a:pt x="11626" y="1896"/>
                  </a:lnTo>
                  <a:lnTo>
                    <a:pt x="13126" y="1132"/>
                  </a:lnTo>
                  <a:lnTo>
                    <a:pt x="14625" y="368"/>
                  </a:lnTo>
                  <a:lnTo>
                    <a:pt x="14681" y="312"/>
                  </a:lnTo>
                  <a:lnTo>
                    <a:pt x="14710" y="255"/>
                  </a:lnTo>
                  <a:lnTo>
                    <a:pt x="14710" y="199"/>
                  </a:lnTo>
                  <a:lnTo>
                    <a:pt x="14710" y="114"/>
                  </a:lnTo>
                  <a:lnTo>
                    <a:pt x="14653" y="57"/>
                  </a:lnTo>
                  <a:lnTo>
                    <a:pt x="14597" y="29"/>
                  </a:lnTo>
                  <a:lnTo>
                    <a:pt x="1454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40"/>
            <p:cNvSpPr/>
            <p:nvPr/>
          </p:nvSpPr>
          <p:spPr>
            <a:xfrm>
              <a:off x="4474025" y="2502825"/>
              <a:ext cx="70725" cy="258150"/>
            </a:xfrm>
            <a:custGeom>
              <a:avLst/>
              <a:gdLst/>
              <a:ahLst/>
              <a:cxnLst/>
              <a:rect l="l" t="t" r="r" b="b"/>
              <a:pathLst>
                <a:path w="2829" h="10326" extrusionOk="0">
                  <a:moveTo>
                    <a:pt x="2631" y="1"/>
                  </a:moveTo>
                  <a:lnTo>
                    <a:pt x="2574" y="29"/>
                  </a:lnTo>
                  <a:lnTo>
                    <a:pt x="2546" y="57"/>
                  </a:lnTo>
                  <a:lnTo>
                    <a:pt x="2518" y="142"/>
                  </a:lnTo>
                  <a:lnTo>
                    <a:pt x="2404" y="708"/>
                  </a:lnTo>
                  <a:lnTo>
                    <a:pt x="2320" y="1274"/>
                  </a:lnTo>
                  <a:lnTo>
                    <a:pt x="2150" y="2405"/>
                  </a:lnTo>
                  <a:lnTo>
                    <a:pt x="1980" y="3367"/>
                  </a:lnTo>
                  <a:lnTo>
                    <a:pt x="1754" y="4357"/>
                  </a:lnTo>
                  <a:lnTo>
                    <a:pt x="1527" y="5319"/>
                  </a:lnTo>
                  <a:lnTo>
                    <a:pt x="1273" y="6309"/>
                  </a:lnTo>
                  <a:lnTo>
                    <a:pt x="990" y="7270"/>
                  </a:lnTo>
                  <a:lnTo>
                    <a:pt x="679" y="8232"/>
                  </a:lnTo>
                  <a:lnTo>
                    <a:pt x="339" y="9166"/>
                  </a:lnTo>
                  <a:lnTo>
                    <a:pt x="0" y="10099"/>
                  </a:lnTo>
                  <a:lnTo>
                    <a:pt x="0" y="10184"/>
                  </a:lnTo>
                  <a:lnTo>
                    <a:pt x="28" y="10241"/>
                  </a:lnTo>
                  <a:lnTo>
                    <a:pt x="57" y="10297"/>
                  </a:lnTo>
                  <a:lnTo>
                    <a:pt x="113" y="10325"/>
                  </a:lnTo>
                  <a:lnTo>
                    <a:pt x="226" y="10325"/>
                  </a:lnTo>
                  <a:lnTo>
                    <a:pt x="283" y="10297"/>
                  </a:lnTo>
                  <a:lnTo>
                    <a:pt x="339" y="10212"/>
                  </a:lnTo>
                  <a:lnTo>
                    <a:pt x="566" y="9703"/>
                  </a:lnTo>
                  <a:lnTo>
                    <a:pt x="764" y="9137"/>
                  </a:lnTo>
                  <a:lnTo>
                    <a:pt x="1131" y="8034"/>
                  </a:lnTo>
                  <a:lnTo>
                    <a:pt x="1414" y="7072"/>
                  </a:lnTo>
                  <a:lnTo>
                    <a:pt x="1697" y="6082"/>
                  </a:lnTo>
                  <a:lnTo>
                    <a:pt x="1952" y="5121"/>
                  </a:lnTo>
                  <a:lnTo>
                    <a:pt x="2178" y="4131"/>
                  </a:lnTo>
                  <a:lnTo>
                    <a:pt x="2404" y="3141"/>
                  </a:lnTo>
                  <a:lnTo>
                    <a:pt x="2574" y="2151"/>
                  </a:lnTo>
                  <a:lnTo>
                    <a:pt x="2744" y="1161"/>
                  </a:lnTo>
                  <a:lnTo>
                    <a:pt x="2800" y="652"/>
                  </a:lnTo>
                  <a:lnTo>
                    <a:pt x="2829" y="142"/>
                  </a:lnTo>
                  <a:lnTo>
                    <a:pt x="2829" y="86"/>
                  </a:lnTo>
                  <a:lnTo>
                    <a:pt x="2800" y="29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40"/>
            <p:cNvSpPr/>
            <p:nvPr/>
          </p:nvSpPr>
          <p:spPr>
            <a:xfrm>
              <a:off x="4557450" y="2705075"/>
              <a:ext cx="142875" cy="46000"/>
            </a:xfrm>
            <a:custGeom>
              <a:avLst/>
              <a:gdLst/>
              <a:ahLst/>
              <a:cxnLst/>
              <a:rect l="l" t="t" r="r" b="b"/>
              <a:pathLst>
                <a:path w="5715" h="1840" extrusionOk="0">
                  <a:moveTo>
                    <a:pt x="171" y="1"/>
                  </a:moveTo>
                  <a:lnTo>
                    <a:pt x="114" y="29"/>
                  </a:lnTo>
                  <a:lnTo>
                    <a:pt x="57" y="86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55"/>
                  </a:lnTo>
                  <a:lnTo>
                    <a:pt x="57" y="312"/>
                  </a:lnTo>
                  <a:lnTo>
                    <a:pt x="142" y="340"/>
                  </a:lnTo>
                  <a:lnTo>
                    <a:pt x="2886" y="1132"/>
                  </a:lnTo>
                  <a:lnTo>
                    <a:pt x="4272" y="1500"/>
                  </a:lnTo>
                  <a:lnTo>
                    <a:pt x="4951" y="1698"/>
                  </a:lnTo>
                  <a:lnTo>
                    <a:pt x="5262" y="1783"/>
                  </a:lnTo>
                  <a:lnTo>
                    <a:pt x="5602" y="1839"/>
                  </a:lnTo>
                  <a:lnTo>
                    <a:pt x="5658" y="1839"/>
                  </a:lnTo>
                  <a:lnTo>
                    <a:pt x="5686" y="1811"/>
                  </a:lnTo>
                  <a:lnTo>
                    <a:pt x="5715" y="1755"/>
                  </a:lnTo>
                  <a:lnTo>
                    <a:pt x="5715" y="1670"/>
                  </a:lnTo>
                  <a:lnTo>
                    <a:pt x="5658" y="1641"/>
                  </a:lnTo>
                  <a:lnTo>
                    <a:pt x="5319" y="1500"/>
                  </a:lnTo>
                  <a:lnTo>
                    <a:pt x="4979" y="1387"/>
                  </a:lnTo>
                  <a:lnTo>
                    <a:pt x="4272" y="1189"/>
                  </a:lnTo>
                  <a:lnTo>
                    <a:pt x="2943" y="793"/>
                  </a:lnTo>
                  <a:lnTo>
                    <a:pt x="255" y="29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40"/>
            <p:cNvSpPr/>
            <p:nvPr/>
          </p:nvSpPr>
          <p:spPr>
            <a:xfrm>
              <a:off x="4507250" y="2551625"/>
              <a:ext cx="94075" cy="111750"/>
            </a:xfrm>
            <a:custGeom>
              <a:avLst/>
              <a:gdLst/>
              <a:ahLst/>
              <a:cxnLst/>
              <a:rect l="l" t="t" r="r" b="b"/>
              <a:pathLst>
                <a:path w="3763" h="4470" extrusionOk="0">
                  <a:moveTo>
                    <a:pt x="3621" y="1"/>
                  </a:moveTo>
                  <a:lnTo>
                    <a:pt x="3593" y="29"/>
                  </a:lnTo>
                  <a:lnTo>
                    <a:pt x="2773" y="1132"/>
                  </a:lnTo>
                  <a:lnTo>
                    <a:pt x="2377" y="1670"/>
                  </a:lnTo>
                  <a:lnTo>
                    <a:pt x="1952" y="2179"/>
                  </a:lnTo>
                  <a:lnTo>
                    <a:pt x="1471" y="2716"/>
                  </a:lnTo>
                  <a:lnTo>
                    <a:pt x="991" y="3225"/>
                  </a:lnTo>
                  <a:lnTo>
                    <a:pt x="510" y="3706"/>
                  </a:lnTo>
                  <a:lnTo>
                    <a:pt x="29" y="4187"/>
                  </a:lnTo>
                  <a:lnTo>
                    <a:pt x="0" y="4244"/>
                  </a:lnTo>
                  <a:lnTo>
                    <a:pt x="0" y="4300"/>
                  </a:lnTo>
                  <a:lnTo>
                    <a:pt x="0" y="4357"/>
                  </a:lnTo>
                  <a:lnTo>
                    <a:pt x="29" y="4413"/>
                  </a:lnTo>
                  <a:lnTo>
                    <a:pt x="85" y="4470"/>
                  </a:lnTo>
                  <a:lnTo>
                    <a:pt x="198" y="4470"/>
                  </a:lnTo>
                  <a:lnTo>
                    <a:pt x="255" y="4442"/>
                  </a:lnTo>
                  <a:lnTo>
                    <a:pt x="538" y="4215"/>
                  </a:lnTo>
                  <a:lnTo>
                    <a:pt x="792" y="3961"/>
                  </a:lnTo>
                  <a:lnTo>
                    <a:pt x="1273" y="3452"/>
                  </a:lnTo>
                  <a:lnTo>
                    <a:pt x="1726" y="2942"/>
                  </a:lnTo>
                  <a:lnTo>
                    <a:pt x="2150" y="2433"/>
                  </a:lnTo>
                  <a:lnTo>
                    <a:pt x="2603" y="1896"/>
                  </a:lnTo>
                  <a:lnTo>
                    <a:pt x="2999" y="1330"/>
                  </a:lnTo>
                  <a:lnTo>
                    <a:pt x="3395" y="764"/>
                  </a:lnTo>
                  <a:lnTo>
                    <a:pt x="3763" y="142"/>
                  </a:lnTo>
                  <a:lnTo>
                    <a:pt x="3763" y="114"/>
                  </a:lnTo>
                  <a:lnTo>
                    <a:pt x="3763" y="57"/>
                  </a:lnTo>
                  <a:lnTo>
                    <a:pt x="373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40"/>
            <p:cNvSpPr/>
            <p:nvPr/>
          </p:nvSpPr>
          <p:spPr>
            <a:xfrm>
              <a:off x="4488875" y="2527575"/>
              <a:ext cx="39625" cy="72875"/>
            </a:xfrm>
            <a:custGeom>
              <a:avLst/>
              <a:gdLst/>
              <a:ahLst/>
              <a:cxnLst/>
              <a:rect l="l" t="t" r="r" b="b"/>
              <a:pathLst>
                <a:path w="1585" h="2915" extrusionOk="0">
                  <a:moveTo>
                    <a:pt x="57" y="1"/>
                  </a:moveTo>
                  <a:lnTo>
                    <a:pt x="28" y="58"/>
                  </a:lnTo>
                  <a:lnTo>
                    <a:pt x="0" y="142"/>
                  </a:lnTo>
                  <a:lnTo>
                    <a:pt x="57" y="312"/>
                  </a:lnTo>
                  <a:lnTo>
                    <a:pt x="141" y="482"/>
                  </a:lnTo>
                  <a:lnTo>
                    <a:pt x="283" y="821"/>
                  </a:lnTo>
                  <a:lnTo>
                    <a:pt x="594" y="1472"/>
                  </a:lnTo>
                  <a:lnTo>
                    <a:pt x="1216" y="2801"/>
                  </a:lnTo>
                  <a:lnTo>
                    <a:pt x="1273" y="2886"/>
                  </a:lnTo>
                  <a:lnTo>
                    <a:pt x="1329" y="2914"/>
                  </a:lnTo>
                  <a:lnTo>
                    <a:pt x="1414" y="2914"/>
                  </a:lnTo>
                  <a:lnTo>
                    <a:pt x="1471" y="2886"/>
                  </a:lnTo>
                  <a:lnTo>
                    <a:pt x="1527" y="2858"/>
                  </a:lnTo>
                  <a:lnTo>
                    <a:pt x="1556" y="2801"/>
                  </a:lnTo>
                  <a:lnTo>
                    <a:pt x="1584" y="2745"/>
                  </a:lnTo>
                  <a:lnTo>
                    <a:pt x="1556" y="2660"/>
                  </a:lnTo>
                  <a:lnTo>
                    <a:pt x="905" y="1330"/>
                  </a:lnTo>
                  <a:lnTo>
                    <a:pt x="566" y="652"/>
                  </a:lnTo>
                  <a:lnTo>
                    <a:pt x="396" y="340"/>
                  </a:lnTo>
                  <a:lnTo>
                    <a:pt x="311" y="171"/>
                  </a:lnTo>
                  <a:lnTo>
                    <a:pt x="198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40"/>
            <p:cNvSpPr/>
            <p:nvPr/>
          </p:nvSpPr>
          <p:spPr>
            <a:xfrm>
              <a:off x="4613325" y="2591925"/>
              <a:ext cx="46000" cy="81350"/>
            </a:xfrm>
            <a:custGeom>
              <a:avLst/>
              <a:gdLst/>
              <a:ahLst/>
              <a:cxnLst/>
              <a:rect l="l" t="t" r="r" b="b"/>
              <a:pathLst>
                <a:path w="1840" h="3254" extrusionOk="0">
                  <a:moveTo>
                    <a:pt x="1669" y="1"/>
                  </a:moveTo>
                  <a:lnTo>
                    <a:pt x="1613" y="29"/>
                  </a:lnTo>
                  <a:lnTo>
                    <a:pt x="1584" y="58"/>
                  </a:lnTo>
                  <a:lnTo>
                    <a:pt x="1330" y="397"/>
                  </a:lnTo>
                  <a:lnTo>
                    <a:pt x="1132" y="793"/>
                  </a:lnTo>
                  <a:lnTo>
                    <a:pt x="736" y="1528"/>
                  </a:lnTo>
                  <a:lnTo>
                    <a:pt x="340" y="2292"/>
                  </a:lnTo>
                  <a:lnTo>
                    <a:pt x="142" y="2632"/>
                  </a:lnTo>
                  <a:lnTo>
                    <a:pt x="57" y="2830"/>
                  </a:lnTo>
                  <a:lnTo>
                    <a:pt x="0" y="3028"/>
                  </a:lnTo>
                  <a:lnTo>
                    <a:pt x="0" y="3112"/>
                  </a:lnTo>
                  <a:lnTo>
                    <a:pt x="57" y="3197"/>
                  </a:lnTo>
                  <a:lnTo>
                    <a:pt x="114" y="3226"/>
                  </a:lnTo>
                  <a:lnTo>
                    <a:pt x="142" y="3254"/>
                  </a:lnTo>
                  <a:lnTo>
                    <a:pt x="198" y="3226"/>
                  </a:lnTo>
                  <a:lnTo>
                    <a:pt x="227" y="3197"/>
                  </a:lnTo>
                  <a:lnTo>
                    <a:pt x="368" y="3028"/>
                  </a:lnTo>
                  <a:lnTo>
                    <a:pt x="481" y="2858"/>
                  </a:lnTo>
                  <a:lnTo>
                    <a:pt x="679" y="2462"/>
                  </a:lnTo>
                  <a:lnTo>
                    <a:pt x="1075" y="1726"/>
                  </a:lnTo>
                  <a:lnTo>
                    <a:pt x="1471" y="963"/>
                  </a:lnTo>
                  <a:lnTo>
                    <a:pt x="1669" y="595"/>
                  </a:lnTo>
                  <a:lnTo>
                    <a:pt x="1839" y="199"/>
                  </a:lnTo>
                  <a:lnTo>
                    <a:pt x="1839" y="142"/>
                  </a:lnTo>
                  <a:lnTo>
                    <a:pt x="1839" y="86"/>
                  </a:lnTo>
                  <a:lnTo>
                    <a:pt x="1754" y="29"/>
                  </a:lnTo>
                  <a:lnTo>
                    <a:pt x="166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40"/>
            <p:cNvSpPr/>
            <p:nvPr/>
          </p:nvSpPr>
          <p:spPr>
            <a:xfrm>
              <a:off x="4691825" y="2603950"/>
              <a:ext cx="45975" cy="41050"/>
            </a:xfrm>
            <a:custGeom>
              <a:avLst/>
              <a:gdLst/>
              <a:ahLst/>
              <a:cxnLst/>
              <a:rect l="l" t="t" r="r" b="b"/>
              <a:pathLst>
                <a:path w="1839" h="1642" extrusionOk="0">
                  <a:moveTo>
                    <a:pt x="736" y="1"/>
                  </a:moveTo>
                  <a:lnTo>
                    <a:pt x="651" y="57"/>
                  </a:lnTo>
                  <a:lnTo>
                    <a:pt x="594" y="142"/>
                  </a:lnTo>
                  <a:lnTo>
                    <a:pt x="538" y="227"/>
                  </a:lnTo>
                  <a:lnTo>
                    <a:pt x="538" y="340"/>
                  </a:lnTo>
                  <a:lnTo>
                    <a:pt x="538" y="425"/>
                  </a:lnTo>
                  <a:lnTo>
                    <a:pt x="481" y="340"/>
                  </a:lnTo>
                  <a:lnTo>
                    <a:pt x="396" y="312"/>
                  </a:lnTo>
                  <a:lnTo>
                    <a:pt x="311" y="284"/>
                  </a:lnTo>
                  <a:lnTo>
                    <a:pt x="227" y="284"/>
                  </a:lnTo>
                  <a:lnTo>
                    <a:pt x="142" y="340"/>
                  </a:lnTo>
                  <a:lnTo>
                    <a:pt x="57" y="397"/>
                  </a:lnTo>
                  <a:lnTo>
                    <a:pt x="29" y="482"/>
                  </a:lnTo>
                  <a:lnTo>
                    <a:pt x="0" y="595"/>
                  </a:lnTo>
                  <a:lnTo>
                    <a:pt x="29" y="651"/>
                  </a:lnTo>
                  <a:lnTo>
                    <a:pt x="57" y="736"/>
                  </a:lnTo>
                  <a:lnTo>
                    <a:pt x="170" y="878"/>
                  </a:lnTo>
                  <a:lnTo>
                    <a:pt x="255" y="906"/>
                  </a:lnTo>
                  <a:lnTo>
                    <a:pt x="311" y="934"/>
                  </a:lnTo>
                  <a:lnTo>
                    <a:pt x="481" y="963"/>
                  </a:lnTo>
                  <a:lnTo>
                    <a:pt x="368" y="1019"/>
                  </a:lnTo>
                  <a:lnTo>
                    <a:pt x="283" y="1132"/>
                  </a:lnTo>
                  <a:lnTo>
                    <a:pt x="255" y="1245"/>
                  </a:lnTo>
                  <a:lnTo>
                    <a:pt x="255" y="1359"/>
                  </a:lnTo>
                  <a:lnTo>
                    <a:pt x="283" y="1472"/>
                  </a:lnTo>
                  <a:lnTo>
                    <a:pt x="368" y="1557"/>
                  </a:lnTo>
                  <a:lnTo>
                    <a:pt x="481" y="1613"/>
                  </a:lnTo>
                  <a:lnTo>
                    <a:pt x="623" y="1641"/>
                  </a:lnTo>
                  <a:lnTo>
                    <a:pt x="736" y="1585"/>
                  </a:lnTo>
                  <a:lnTo>
                    <a:pt x="821" y="1500"/>
                  </a:lnTo>
                  <a:lnTo>
                    <a:pt x="905" y="1387"/>
                  </a:lnTo>
                  <a:lnTo>
                    <a:pt x="934" y="1274"/>
                  </a:lnTo>
                  <a:lnTo>
                    <a:pt x="962" y="1359"/>
                  </a:lnTo>
                  <a:lnTo>
                    <a:pt x="1047" y="1443"/>
                  </a:lnTo>
                  <a:lnTo>
                    <a:pt x="1132" y="1500"/>
                  </a:lnTo>
                  <a:lnTo>
                    <a:pt x="1245" y="1528"/>
                  </a:lnTo>
                  <a:lnTo>
                    <a:pt x="1330" y="1500"/>
                  </a:lnTo>
                  <a:lnTo>
                    <a:pt x="1443" y="1443"/>
                  </a:lnTo>
                  <a:lnTo>
                    <a:pt x="1499" y="1359"/>
                  </a:lnTo>
                  <a:lnTo>
                    <a:pt x="1528" y="1245"/>
                  </a:lnTo>
                  <a:lnTo>
                    <a:pt x="1528" y="1161"/>
                  </a:lnTo>
                  <a:lnTo>
                    <a:pt x="1499" y="1047"/>
                  </a:lnTo>
                  <a:lnTo>
                    <a:pt x="1471" y="963"/>
                  </a:lnTo>
                  <a:lnTo>
                    <a:pt x="1358" y="906"/>
                  </a:lnTo>
                  <a:lnTo>
                    <a:pt x="1499" y="906"/>
                  </a:lnTo>
                  <a:lnTo>
                    <a:pt x="1641" y="849"/>
                  </a:lnTo>
                  <a:lnTo>
                    <a:pt x="1754" y="765"/>
                  </a:lnTo>
                  <a:lnTo>
                    <a:pt x="1811" y="623"/>
                  </a:lnTo>
                  <a:lnTo>
                    <a:pt x="1839" y="482"/>
                  </a:lnTo>
                  <a:lnTo>
                    <a:pt x="1782" y="340"/>
                  </a:lnTo>
                  <a:lnTo>
                    <a:pt x="1726" y="227"/>
                  </a:lnTo>
                  <a:lnTo>
                    <a:pt x="1584" y="142"/>
                  </a:lnTo>
                  <a:lnTo>
                    <a:pt x="1443" y="114"/>
                  </a:lnTo>
                  <a:lnTo>
                    <a:pt x="1301" y="142"/>
                  </a:lnTo>
                  <a:lnTo>
                    <a:pt x="1188" y="199"/>
                  </a:lnTo>
                  <a:lnTo>
                    <a:pt x="1075" y="312"/>
                  </a:lnTo>
                  <a:lnTo>
                    <a:pt x="1103" y="227"/>
                  </a:lnTo>
                  <a:lnTo>
                    <a:pt x="1103" y="171"/>
                  </a:lnTo>
                  <a:lnTo>
                    <a:pt x="1047" y="86"/>
                  </a:lnTo>
                  <a:lnTo>
                    <a:pt x="990" y="29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40"/>
            <p:cNvSpPr/>
            <p:nvPr/>
          </p:nvSpPr>
          <p:spPr>
            <a:xfrm>
              <a:off x="4706675" y="2615975"/>
              <a:ext cx="14875" cy="14175"/>
            </a:xfrm>
            <a:custGeom>
              <a:avLst/>
              <a:gdLst/>
              <a:ahLst/>
              <a:cxnLst/>
              <a:rect l="l" t="t" r="r" b="b"/>
              <a:pathLst>
                <a:path w="595" h="567" extrusionOk="0">
                  <a:moveTo>
                    <a:pt x="227" y="1"/>
                  </a:moveTo>
                  <a:lnTo>
                    <a:pt x="170" y="29"/>
                  </a:lnTo>
                  <a:lnTo>
                    <a:pt x="142" y="29"/>
                  </a:lnTo>
                  <a:lnTo>
                    <a:pt x="113" y="86"/>
                  </a:lnTo>
                  <a:lnTo>
                    <a:pt x="85" y="86"/>
                  </a:lnTo>
                  <a:lnTo>
                    <a:pt x="57" y="114"/>
                  </a:lnTo>
                  <a:lnTo>
                    <a:pt x="57" y="142"/>
                  </a:lnTo>
                  <a:lnTo>
                    <a:pt x="29" y="199"/>
                  </a:lnTo>
                  <a:lnTo>
                    <a:pt x="0" y="199"/>
                  </a:lnTo>
                  <a:lnTo>
                    <a:pt x="0" y="284"/>
                  </a:lnTo>
                  <a:lnTo>
                    <a:pt x="0" y="340"/>
                  </a:lnTo>
                  <a:lnTo>
                    <a:pt x="0" y="397"/>
                  </a:lnTo>
                  <a:lnTo>
                    <a:pt x="29" y="425"/>
                  </a:lnTo>
                  <a:lnTo>
                    <a:pt x="85" y="510"/>
                  </a:lnTo>
                  <a:lnTo>
                    <a:pt x="142" y="538"/>
                  </a:lnTo>
                  <a:lnTo>
                    <a:pt x="198" y="566"/>
                  </a:lnTo>
                  <a:lnTo>
                    <a:pt x="368" y="566"/>
                  </a:lnTo>
                  <a:lnTo>
                    <a:pt x="453" y="538"/>
                  </a:lnTo>
                  <a:lnTo>
                    <a:pt x="481" y="510"/>
                  </a:lnTo>
                  <a:lnTo>
                    <a:pt x="538" y="482"/>
                  </a:lnTo>
                  <a:lnTo>
                    <a:pt x="538" y="453"/>
                  </a:lnTo>
                  <a:lnTo>
                    <a:pt x="566" y="397"/>
                  </a:lnTo>
                  <a:lnTo>
                    <a:pt x="566" y="368"/>
                  </a:lnTo>
                  <a:lnTo>
                    <a:pt x="566" y="340"/>
                  </a:lnTo>
                  <a:lnTo>
                    <a:pt x="594" y="340"/>
                  </a:lnTo>
                  <a:lnTo>
                    <a:pt x="594" y="312"/>
                  </a:lnTo>
                  <a:lnTo>
                    <a:pt x="566" y="255"/>
                  </a:lnTo>
                  <a:lnTo>
                    <a:pt x="566" y="199"/>
                  </a:lnTo>
                  <a:lnTo>
                    <a:pt x="538" y="170"/>
                  </a:lnTo>
                  <a:lnTo>
                    <a:pt x="509" y="114"/>
                  </a:lnTo>
                  <a:lnTo>
                    <a:pt x="453" y="57"/>
                  </a:lnTo>
                  <a:lnTo>
                    <a:pt x="396" y="29"/>
                  </a:lnTo>
                  <a:lnTo>
                    <a:pt x="368" y="29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40"/>
            <p:cNvSpPr/>
            <p:nvPr/>
          </p:nvSpPr>
          <p:spPr>
            <a:xfrm>
              <a:off x="4669200" y="2712850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707" y="1"/>
                  </a:moveTo>
                  <a:lnTo>
                    <a:pt x="509" y="86"/>
                  </a:lnTo>
                  <a:lnTo>
                    <a:pt x="453" y="142"/>
                  </a:lnTo>
                  <a:lnTo>
                    <a:pt x="396" y="227"/>
                  </a:lnTo>
                  <a:lnTo>
                    <a:pt x="340" y="312"/>
                  </a:lnTo>
                  <a:lnTo>
                    <a:pt x="311" y="397"/>
                  </a:lnTo>
                  <a:lnTo>
                    <a:pt x="311" y="595"/>
                  </a:lnTo>
                  <a:lnTo>
                    <a:pt x="368" y="765"/>
                  </a:lnTo>
                  <a:lnTo>
                    <a:pt x="396" y="850"/>
                  </a:lnTo>
                  <a:lnTo>
                    <a:pt x="481" y="934"/>
                  </a:lnTo>
                  <a:lnTo>
                    <a:pt x="368" y="878"/>
                  </a:lnTo>
                  <a:lnTo>
                    <a:pt x="283" y="878"/>
                  </a:lnTo>
                  <a:lnTo>
                    <a:pt x="198" y="906"/>
                  </a:lnTo>
                  <a:lnTo>
                    <a:pt x="113" y="991"/>
                  </a:lnTo>
                  <a:lnTo>
                    <a:pt x="28" y="1076"/>
                  </a:lnTo>
                  <a:lnTo>
                    <a:pt x="0" y="1189"/>
                  </a:lnTo>
                  <a:lnTo>
                    <a:pt x="0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613"/>
                  </a:lnTo>
                  <a:lnTo>
                    <a:pt x="368" y="1670"/>
                  </a:lnTo>
                  <a:lnTo>
                    <a:pt x="481" y="1670"/>
                  </a:lnTo>
                  <a:lnTo>
                    <a:pt x="368" y="1726"/>
                  </a:lnTo>
                  <a:lnTo>
                    <a:pt x="283" y="1840"/>
                  </a:lnTo>
                  <a:lnTo>
                    <a:pt x="255" y="1953"/>
                  </a:lnTo>
                  <a:lnTo>
                    <a:pt x="226" y="2066"/>
                  </a:lnTo>
                  <a:lnTo>
                    <a:pt x="283" y="2179"/>
                  </a:lnTo>
                  <a:lnTo>
                    <a:pt x="340" y="2292"/>
                  </a:lnTo>
                  <a:lnTo>
                    <a:pt x="453" y="2377"/>
                  </a:lnTo>
                  <a:lnTo>
                    <a:pt x="566" y="2405"/>
                  </a:lnTo>
                  <a:lnTo>
                    <a:pt x="679" y="2405"/>
                  </a:lnTo>
                  <a:lnTo>
                    <a:pt x="792" y="2377"/>
                  </a:lnTo>
                  <a:lnTo>
                    <a:pt x="877" y="2349"/>
                  </a:lnTo>
                  <a:lnTo>
                    <a:pt x="990" y="2264"/>
                  </a:lnTo>
                  <a:lnTo>
                    <a:pt x="1047" y="2179"/>
                  </a:lnTo>
                  <a:lnTo>
                    <a:pt x="1103" y="2094"/>
                  </a:lnTo>
                  <a:lnTo>
                    <a:pt x="1188" y="1896"/>
                  </a:lnTo>
                  <a:lnTo>
                    <a:pt x="1245" y="2038"/>
                  </a:lnTo>
                  <a:lnTo>
                    <a:pt x="1358" y="2179"/>
                  </a:lnTo>
                  <a:lnTo>
                    <a:pt x="1499" y="2264"/>
                  </a:lnTo>
                  <a:lnTo>
                    <a:pt x="1641" y="2292"/>
                  </a:lnTo>
                  <a:lnTo>
                    <a:pt x="1810" y="2264"/>
                  </a:lnTo>
                  <a:lnTo>
                    <a:pt x="1952" y="2179"/>
                  </a:lnTo>
                  <a:lnTo>
                    <a:pt x="2065" y="2038"/>
                  </a:lnTo>
                  <a:lnTo>
                    <a:pt x="2093" y="1896"/>
                  </a:lnTo>
                  <a:lnTo>
                    <a:pt x="2093" y="1811"/>
                  </a:lnTo>
                  <a:lnTo>
                    <a:pt x="2065" y="1726"/>
                  </a:lnTo>
                  <a:lnTo>
                    <a:pt x="1980" y="1557"/>
                  </a:lnTo>
                  <a:lnTo>
                    <a:pt x="1839" y="1444"/>
                  </a:lnTo>
                  <a:lnTo>
                    <a:pt x="1754" y="1387"/>
                  </a:lnTo>
                  <a:lnTo>
                    <a:pt x="1697" y="1387"/>
                  </a:lnTo>
                  <a:lnTo>
                    <a:pt x="1839" y="1359"/>
                  </a:lnTo>
                  <a:lnTo>
                    <a:pt x="1952" y="1274"/>
                  </a:lnTo>
                  <a:lnTo>
                    <a:pt x="2037" y="1161"/>
                  </a:lnTo>
                  <a:lnTo>
                    <a:pt x="2093" y="1048"/>
                  </a:lnTo>
                  <a:lnTo>
                    <a:pt x="2093" y="906"/>
                  </a:lnTo>
                  <a:lnTo>
                    <a:pt x="2037" y="765"/>
                  </a:lnTo>
                  <a:lnTo>
                    <a:pt x="1952" y="652"/>
                  </a:lnTo>
                  <a:lnTo>
                    <a:pt x="1839" y="567"/>
                  </a:lnTo>
                  <a:lnTo>
                    <a:pt x="1697" y="538"/>
                  </a:lnTo>
                  <a:lnTo>
                    <a:pt x="1556" y="567"/>
                  </a:lnTo>
                  <a:lnTo>
                    <a:pt x="1414" y="623"/>
                  </a:lnTo>
                  <a:lnTo>
                    <a:pt x="1330" y="708"/>
                  </a:lnTo>
                  <a:lnTo>
                    <a:pt x="1358" y="623"/>
                  </a:lnTo>
                  <a:lnTo>
                    <a:pt x="1358" y="510"/>
                  </a:lnTo>
                  <a:lnTo>
                    <a:pt x="1330" y="340"/>
                  </a:lnTo>
                  <a:lnTo>
                    <a:pt x="1216" y="171"/>
                  </a:lnTo>
                  <a:lnTo>
                    <a:pt x="1160" y="114"/>
                  </a:lnTo>
                  <a:lnTo>
                    <a:pt x="1075" y="58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40"/>
            <p:cNvSpPr/>
            <p:nvPr/>
          </p:nvSpPr>
          <p:spPr>
            <a:xfrm>
              <a:off x="4685450" y="2736200"/>
              <a:ext cx="19125" cy="19125"/>
            </a:xfrm>
            <a:custGeom>
              <a:avLst/>
              <a:gdLst/>
              <a:ahLst/>
              <a:cxnLst/>
              <a:rect l="l" t="t" r="r" b="b"/>
              <a:pathLst>
                <a:path w="765" h="765" extrusionOk="0">
                  <a:moveTo>
                    <a:pt x="284" y="0"/>
                  </a:moveTo>
                  <a:lnTo>
                    <a:pt x="199" y="29"/>
                  </a:lnTo>
                  <a:lnTo>
                    <a:pt x="142" y="85"/>
                  </a:lnTo>
                  <a:lnTo>
                    <a:pt x="114" y="114"/>
                  </a:lnTo>
                  <a:lnTo>
                    <a:pt x="57" y="170"/>
                  </a:lnTo>
                  <a:lnTo>
                    <a:pt x="57" y="198"/>
                  </a:lnTo>
                  <a:lnTo>
                    <a:pt x="29" y="283"/>
                  </a:lnTo>
                  <a:lnTo>
                    <a:pt x="1" y="396"/>
                  </a:lnTo>
                  <a:lnTo>
                    <a:pt x="29" y="481"/>
                  </a:lnTo>
                  <a:lnTo>
                    <a:pt x="57" y="566"/>
                  </a:lnTo>
                  <a:lnTo>
                    <a:pt x="86" y="623"/>
                  </a:lnTo>
                  <a:lnTo>
                    <a:pt x="114" y="651"/>
                  </a:lnTo>
                  <a:lnTo>
                    <a:pt x="199" y="708"/>
                  </a:lnTo>
                  <a:lnTo>
                    <a:pt x="199" y="736"/>
                  </a:lnTo>
                  <a:lnTo>
                    <a:pt x="284" y="764"/>
                  </a:lnTo>
                  <a:lnTo>
                    <a:pt x="510" y="764"/>
                  </a:lnTo>
                  <a:lnTo>
                    <a:pt x="566" y="736"/>
                  </a:lnTo>
                  <a:lnTo>
                    <a:pt x="623" y="679"/>
                  </a:lnTo>
                  <a:lnTo>
                    <a:pt x="680" y="623"/>
                  </a:lnTo>
                  <a:lnTo>
                    <a:pt x="708" y="566"/>
                  </a:lnTo>
                  <a:lnTo>
                    <a:pt x="736" y="481"/>
                  </a:lnTo>
                  <a:lnTo>
                    <a:pt x="736" y="425"/>
                  </a:lnTo>
                  <a:lnTo>
                    <a:pt x="736" y="396"/>
                  </a:lnTo>
                  <a:lnTo>
                    <a:pt x="764" y="340"/>
                  </a:lnTo>
                  <a:lnTo>
                    <a:pt x="764" y="255"/>
                  </a:lnTo>
                  <a:lnTo>
                    <a:pt x="736" y="170"/>
                  </a:lnTo>
                  <a:lnTo>
                    <a:pt x="680" y="114"/>
                  </a:lnTo>
                  <a:lnTo>
                    <a:pt x="651" y="85"/>
                  </a:lnTo>
                  <a:lnTo>
                    <a:pt x="595" y="29"/>
                  </a:lnTo>
                  <a:lnTo>
                    <a:pt x="566" y="29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40"/>
            <p:cNvSpPr/>
            <p:nvPr/>
          </p:nvSpPr>
          <p:spPr>
            <a:xfrm>
              <a:off x="4628175" y="2557275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708" y="1"/>
                  </a:moveTo>
                  <a:lnTo>
                    <a:pt x="538" y="86"/>
                  </a:lnTo>
                  <a:lnTo>
                    <a:pt x="453" y="142"/>
                  </a:lnTo>
                  <a:lnTo>
                    <a:pt x="396" y="227"/>
                  </a:lnTo>
                  <a:lnTo>
                    <a:pt x="340" y="312"/>
                  </a:lnTo>
                  <a:lnTo>
                    <a:pt x="312" y="397"/>
                  </a:lnTo>
                  <a:lnTo>
                    <a:pt x="312" y="595"/>
                  </a:lnTo>
                  <a:lnTo>
                    <a:pt x="368" y="765"/>
                  </a:lnTo>
                  <a:lnTo>
                    <a:pt x="396" y="850"/>
                  </a:lnTo>
                  <a:lnTo>
                    <a:pt x="481" y="934"/>
                  </a:lnTo>
                  <a:lnTo>
                    <a:pt x="481" y="934"/>
                  </a:lnTo>
                  <a:lnTo>
                    <a:pt x="368" y="878"/>
                  </a:lnTo>
                  <a:lnTo>
                    <a:pt x="283" y="878"/>
                  </a:lnTo>
                  <a:lnTo>
                    <a:pt x="198" y="906"/>
                  </a:lnTo>
                  <a:lnTo>
                    <a:pt x="114" y="991"/>
                  </a:lnTo>
                  <a:lnTo>
                    <a:pt x="29" y="1076"/>
                  </a:lnTo>
                  <a:lnTo>
                    <a:pt x="0" y="1189"/>
                  </a:lnTo>
                  <a:lnTo>
                    <a:pt x="0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613"/>
                  </a:lnTo>
                  <a:lnTo>
                    <a:pt x="368" y="1670"/>
                  </a:lnTo>
                  <a:lnTo>
                    <a:pt x="481" y="1670"/>
                  </a:lnTo>
                  <a:lnTo>
                    <a:pt x="396" y="1726"/>
                  </a:lnTo>
                  <a:lnTo>
                    <a:pt x="312" y="1811"/>
                  </a:lnTo>
                  <a:lnTo>
                    <a:pt x="255" y="1924"/>
                  </a:lnTo>
                  <a:lnTo>
                    <a:pt x="227" y="2066"/>
                  </a:lnTo>
                  <a:lnTo>
                    <a:pt x="283" y="2179"/>
                  </a:lnTo>
                  <a:lnTo>
                    <a:pt x="340" y="2292"/>
                  </a:lnTo>
                  <a:lnTo>
                    <a:pt x="453" y="2377"/>
                  </a:lnTo>
                  <a:lnTo>
                    <a:pt x="566" y="2405"/>
                  </a:lnTo>
                  <a:lnTo>
                    <a:pt x="679" y="2405"/>
                  </a:lnTo>
                  <a:lnTo>
                    <a:pt x="792" y="2377"/>
                  </a:lnTo>
                  <a:lnTo>
                    <a:pt x="906" y="2320"/>
                  </a:lnTo>
                  <a:lnTo>
                    <a:pt x="990" y="2264"/>
                  </a:lnTo>
                  <a:lnTo>
                    <a:pt x="1047" y="2179"/>
                  </a:lnTo>
                  <a:lnTo>
                    <a:pt x="1104" y="2094"/>
                  </a:lnTo>
                  <a:lnTo>
                    <a:pt x="1217" y="1868"/>
                  </a:lnTo>
                  <a:lnTo>
                    <a:pt x="1245" y="2038"/>
                  </a:lnTo>
                  <a:lnTo>
                    <a:pt x="1358" y="2179"/>
                  </a:lnTo>
                  <a:lnTo>
                    <a:pt x="1500" y="2264"/>
                  </a:lnTo>
                  <a:lnTo>
                    <a:pt x="1669" y="2292"/>
                  </a:lnTo>
                  <a:lnTo>
                    <a:pt x="1811" y="2264"/>
                  </a:lnTo>
                  <a:lnTo>
                    <a:pt x="1952" y="2179"/>
                  </a:lnTo>
                  <a:lnTo>
                    <a:pt x="2065" y="2038"/>
                  </a:lnTo>
                  <a:lnTo>
                    <a:pt x="2094" y="1868"/>
                  </a:lnTo>
                  <a:lnTo>
                    <a:pt x="2094" y="1783"/>
                  </a:lnTo>
                  <a:lnTo>
                    <a:pt x="2065" y="1698"/>
                  </a:lnTo>
                  <a:lnTo>
                    <a:pt x="1981" y="1557"/>
                  </a:lnTo>
                  <a:lnTo>
                    <a:pt x="1839" y="1444"/>
                  </a:lnTo>
                  <a:lnTo>
                    <a:pt x="1783" y="1387"/>
                  </a:lnTo>
                  <a:lnTo>
                    <a:pt x="1698" y="1359"/>
                  </a:lnTo>
                  <a:lnTo>
                    <a:pt x="1839" y="1330"/>
                  </a:lnTo>
                  <a:lnTo>
                    <a:pt x="1952" y="1274"/>
                  </a:lnTo>
                  <a:lnTo>
                    <a:pt x="2037" y="1161"/>
                  </a:lnTo>
                  <a:lnTo>
                    <a:pt x="2094" y="1019"/>
                  </a:lnTo>
                  <a:lnTo>
                    <a:pt x="2094" y="878"/>
                  </a:lnTo>
                  <a:lnTo>
                    <a:pt x="2037" y="765"/>
                  </a:lnTo>
                  <a:lnTo>
                    <a:pt x="1952" y="652"/>
                  </a:lnTo>
                  <a:lnTo>
                    <a:pt x="1839" y="567"/>
                  </a:lnTo>
                  <a:lnTo>
                    <a:pt x="1698" y="538"/>
                  </a:lnTo>
                  <a:lnTo>
                    <a:pt x="1556" y="538"/>
                  </a:lnTo>
                  <a:lnTo>
                    <a:pt x="1443" y="595"/>
                  </a:lnTo>
                  <a:lnTo>
                    <a:pt x="1330" y="708"/>
                  </a:lnTo>
                  <a:lnTo>
                    <a:pt x="1330" y="708"/>
                  </a:lnTo>
                  <a:lnTo>
                    <a:pt x="1358" y="595"/>
                  </a:lnTo>
                  <a:lnTo>
                    <a:pt x="1358" y="510"/>
                  </a:lnTo>
                  <a:lnTo>
                    <a:pt x="1330" y="312"/>
                  </a:lnTo>
                  <a:lnTo>
                    <a:pt x="1217" y="171"/>
                  </a:lnTo>
                  <a:lnTo>
                    <a:pt x="1160" y="86"/>
                  </a:lnTo>
                  <a:lnTo>
                    <a:pt x="1075" y="29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40"/>
            <p:cNvSpPr/>
            <p:nvPr/>
          </p:nvSpPr>
          <p:spPr>
            <a:xfrm>
              <a:off x="4644450" y="2579925"/>
              <a:ext cx="19100" cy="19825"/>
            </a:xfrm>
            <a:custGeom>
              <a:avLst/>
              <a:gdLst/>
              <a:ahLst/>
              <a:cxnLst/>
              <a:rect l="l" t="t" r="r" b="b"/>
              <a:pathLst>
                <a:path w="764" h="793" extrusionOk="0">
                  <a:moveTo>
                    <a:pt x="396" y="0"/>
                  </a:moveTo>
                  <a:lnTo>
                    <a:pt x="339" y="28"/>
                  </a:lnTo>
                  <a:lnTo>
                    <a:pt x="283" y="28"/>
                  </a:lnTo>
                  <a:lnTo>
                    <a:pt x="198" y="57"/>
                  </a:lnTo>
                  <a:lnTo>
                    <a:pt x="141" y="113"/>
                  </a:lnTo>
                  <a:lnTo>
                    <a:pt x="113" y="142"/>
                  </a:lnTo>
                  <a:lnTo>
                    <a:pt x="57" y="198"/>
                  </a:lnTo>
                  <a:lnTo>
                    <a:pt x="57" y="226"/>
                  </a:lnTo>
                  <a:lnTo>
                    <a:pt x="28" y="283"/>
                  </a:lnTo>
                  <a:lnTo>
                    <a:pt x="28" y="311"/>
                  </a:lnTo>
                  <a:lnTo>
                    <a:pt x="0" y="396"/>
                  </a:lnTo>
                  <a:lnTo>
                    <a:pt x="28" y="481"/>
                  </a:lnTo>
                  <a:lnTo>
                    <a:pt x="28" y="509"/>
                  </a:lnTo>
                  <a:lnTo>
                    <a:pt x="57" y="594"/>
                  </a:lnTo>
                  <a:lnTo>
                    <a:pt x="85" y="651"/>
                  </a:lnTo>
                  <a:lnTo>
                    <a:pt x="113" y="651"/>
                  </a:lnTo>
                  <a:lnTo>
                    <a:pt x="113" y="679"/>
                  </a:lnTo>
                  <a:lnTo>
                    <a:pt x="198" y="736"/>
                  </a:lnTo>
                  <a:lnTo>
                    <a:pt x="283" y="792"/>
                  </a:lnTo>
                  <a:lnTo>
                    <a:pt x="509" y="792"/>
                  </a:lnTo>
                  <a:lnTo>
                    <a:pt x="566" y="764"/>
                  </a:lnTo>
                  <a:lnTo>
                    <a:pt x="622" y="707"/>
                  </a:lnTo>
                  <a:lnTo>
                    <a:pt x="679" y="651"/>
                  </a:lnTo>
                  <a:lnTo>
                    <a:pt x="707" y="566"/>
                  </a:lnTo>
                  <a:lnTo>
                    <a:pt x="736" y="509"/>
                  </a:lnTo>
                  <a:lnTo>
                    <a:pt x="736" y="453"/>
                  </a:lnTo>
                  <a:lnTo>
                    <a:pt x="764" y="396"/>
                  </a:lnTo>
                  <a:lnTo>
                    <a:pt x="764" y="368"/>
                  </a:lnTo>
                  <a:lnTo>
                    <a:pt x="764" y="255"/>
                  </a:lnTo>
                  <a:lnTo>
                    <a:pt x="736" y="198"/>
                  </a:lnTo>
                  <a:lnTo>
                    <a:pt x="679" y="142"/>
                  </a:lnTo>
                  <a:lnTo>
                    <a:pt x="679" y="113"/>
                  </a:lnTo>
                  <a:lnTo>
                    <a:pt x="651" y="113"/>
                  </a:lnTo>
                  <a:lnTo>
                    <a:pt x="594" y="57"/>
                  </a:lnTo>
                  <a:lnTo>
                    <a:pt x="566" y="57"/>
                  </a:lnTo>
                  <a:lnTo>
                    <a:pt x="537" y="28"/>
                  </a:lnTo>
                  <a:lnTo>
                    <a:pt x="509" y="28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40"/>
            <p:cNvSpPr/>
            <p:nvPr/>
          </p:nvSpPr>
          <p:spPr>
            <a:xfrm>
              <a:off x="4567350" y="2529700"/>
              <a:ext cx="60850" cy="53775"/>
            </a:xfrm>
            <a:custGeom>
              <a:avLst/>
              <a:gdLst/>
              <a:ahLst/>
              <a:cxnLst/>
              <a:rect l="l" t="t" r="r" b="b"/>
              <a:pathLst>
                <a:path w="2434" h="2151" extrusionOk="0">
                  <a:moveTo>
                    <a:pt x="1698" y="1"/>
                  </a:moveTo>
                  <a:lnTo>
                    <a:pt x="1613" y="29"/>
                  </a:lnTo>
                  <a:lnTo>
                    <a:pt x="1472" y="142"/>
                  </a:lnTo>
                  <a:lnTo>
                    <a:pt x="1359" y="284"/>
                  </a:lnTo>
                  <a:lnTo>
                    <a:pt x="1302" y="369"/>
                  </a:lnTo>
                  <a:lnTo>
                    <a:pt x="1302" y="453"/>
                  </a:lnTo>
                  <a:lnTo>
                    <a:pt x="1274" y="312"/>
                  </a:lnTo>
                  <a:lnTo>
                    <a:pt x="1189" y="199"/>
                  </a:lnTo>
                  <a:lnTo>
                    <a:pt x="1076" y="114"/>
                  </a:lnTo>
                  <a:lnTo>
                    <a:pt x="934" y="86"/>
                  </a:lnTo>
                  <a:lnTo>
                    <a:pt x="793" y="86"/>
                  </a:lnTo>
                  <a:lnTo>
                    <a:pt x="651" y="142"/>
                  </a:lnTo>
                  <a:lnTo>
                    <a:pt x="567" y="255"/>
                  </a:lnTo>
                  <a:lnTo>
                    <a:pt x="482" y="397"/>
                  </a:lnTo>
                  <a:lnTo>
                    <a:pt x="482" y="538"/>
                  </a:lnTo>
                  <a:lnTo>
                    <a:pt x="510" y="680"/>
                  </a:lnTo>
                  <a:lnTo>
                    <a:pt x="567" y="793"/>
                  </a:lnTo>
                  <a:lnTo>
                    <a:pt x="680" y="878"/>
                  </a:lnTo>
                  <a:lnTo>
                    <a:pt x="567" y="849"/>
                  </a:lnTo>
                  <a:lnTo>
                    <a:pt x="482" y="849"/>
                  </a:lnTo>
                  <a:lnTo>
                    <a:pt x="284" y="906"/>
                  </a:lnTo>
                  <a:lnTo>
                    <a:pt x="142" y="1019"/>
                  </a:lnTo>
                  <a:lnTo>
                    <a:pt x="86" y="1104"/>
                  </a:lnTo>
                  <a:lnTo>
                    <a:pt x="29" y="1189"/>
                  </a:lnTo>
                  <a:lnTo>
                    <a:pt x="1" y="1274"/>
                  </a:lnTo>
                  <a:lnTo>
                    <a:pt x="1" y="1387"/>
                  </a:lnTo>
                  <a:lnTo>
                    <a:pt x="29" y="1557"/>
                  </a:lnTo>
                  <a:lnTo>
                    <a:pt x="114" y="1726"/>
                  </a:lnTo>
                  <a:lnTo>
                    <a:pt x="199" y="1811"/>
                  </a:lnTo>
                  <a:lnTo>
                    <a:pt x="255" y="1868"/>
                  </a:lnTo>
                  <a:lnTo>
                    <a:pt x="369" y="1896"/>
                  </a:lnTo>
                  <a:lnTo>
                    <a:pt x="453" y="1924"/>
                  </a:lnTo>
                  <a:lnTo>
                    <a:pt x="651" y="1896"/>
                  </a:lnTo>
                  <a:lnTo>
                    <a:pt x="821" y="1839"/>
                  </a:lnTo>
                  <a:lnTo>
                    <a:pt x="906" y="1783"/>
                  </a:lnTo>
                  <a:lnTo>
                    <a:pt x="963" y="1698"/>
                  </a:lnTo>
                  <a:lnTo>
                    <a:pt x="934" y="1811"/>
                  </a:lnTo>
                  <a:lnTo>
                    <a:pt x="934" y="1896"/>
                  </a:lnTo>
                  <a:lnTo>
                    <a:pt x="991" y="1981"/>
                  </a:lnTo>
                  <a:lnTo>
                    <a:pt x="1047" y="2066"/>
                  </a:lnTo>
                  <a:lnTo>
                    <a:pt x="1161" y="2122"/>
                  </a:lnTo>
                  <a:lnTo>
                    <a:pt x="1274" y="2151"/>
                  </a:lnTo>
                  <a:lnTo>
                    <a:pt x="1387" y="2151"/>
                  </a:lnTo>
                  <a:lnTo>
                    <a:pt x="1500" y="2094"/>
                  </a:lnTo>
                  <a:lnTo>
                    <a:pt x="1585" y="1981"/>
                  </a:lnTo>
                  <a:lnTo>
                    <a:pt x="1670" y="1868"/>
                  </a:lnTo>
                  <a:lnTo>
                    <a:pt x="1726" y="1726"/>
                  </a:lnTo>
                  <a:lnTo>
                    <a:pt x="1726" y="1670"/>
                  </a:lnTo>
                  <a:lnTo>
                    <a:pt x="1698" y="1613"/>
                  </a:lnTo>
                  <a:lnTo>
                    <a:pt x="1783" y="1726"/>
                  </a:lnTo>
                  <a:lnTo>
                    <a:pt x="1868" y="1811"/>
                  </a:lnTo>
                  <a:lnTo>
                    <a:pt x="1981" y="1839"/>
                  </a:lnTo>
                  <a:lnTo>
                    <a:pt x="2122" y="1839"/>
                  </a:lnTo>
                  <a:lnTo>
                    <a:pt x="2235" y="1783"/>
                  </a:lnTo>
                  <a:lnTo>
                    <a:pt x="2349" y="1698"/>
                  </a:lnTo>
                  <a:lnTo>
                    <a:pt x="2405" y="1613"/>
                  </a:lnTo>
                  <a:lnTo>
                    <a:pt x="2433" y="1472"/>
                  </a:lnTo>
                  <a:lnTo>
                    <a:pt x="2433" y="1359"/>
                  </a:lnTo>
                  <a:lnTo>
                    <a:pt x="2377" y="1274"/>
                  </a:lnTo>
                  <a:lnTo>
                    <a:pt x="2320" y="1161"/>
                  </a:lnTo>
                  <a:lnTo>
                    <a:pt x="2264" y="1076"/>
                  </a:lnTo>
                  <a:lnTo>
                    <a:pt x="2179" y="1019"/>
                  </a:lnTo>
                  <a:lnTo>
                    <a:pt x="2066" y="963"/>
                  </a:lnTo>
                  <a:lnTo>
                    <a:pt x="1868" y="906"/>
                  </a:lnTo>
                  <a:lnTo>
                    <a:pt x="2009" y="821"/>
                  </a:lnTo>
                  <a:lnTo>
                    <a:pt x="2122" y="708"/>
                  </a:lnTo>
                  <a:lnTo>
                    <a:pt x="2207" y="567"/>
                  </a:lnTo>
                  <a:lnTo>
                    <a:pt x="2235" y="397"/>
                  </a:lnTo>
                  <a:lnTo>
                    <a:pt x="2179" y="255"/>
                  </a:lnTo>
                  <a:lnTo>
                    <a:pt x="2066" y="114"/>
                  </a:lnTo>
                  <a:lnTo>
                    <a:pt x="1924" y="29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40"/>
            <p:cNvSpPr/>
            <p:nvPr/>
          </p:nvSpPr>
          <p:spPr>
            <a:xfrm>
              <a:off x="4589975" y="2548100"/>
              <a:ext cx="19825" cy="19100"/>
            </a:xfrm>
            <a:custGeom>
              <a:avLst/>
              <a:gdLst/>
              <a:ahLst/>
              <a:cxnLst/>
              <a:rect l="l" t="t" r="r" b="b"/>
              <a:pathLst>
                <a:path w="793" h="764" extrusionOk="0">
                  <a:moveTo>
                    <a:pt x="312" y="0"/>
                  </a:moveTo>
                  <a:lnTo>
                    <a:pt x="227" y="29"/>
                  </a:lnTo>
                  <a:lnTo>
                    <a:pt x="171" y="57"/>
                  </a:lnTo>
                  <a:lnTo>
                    <a:pt x="142" y="57"/>
                  </a:lnTo>
                  <a:lnTo>
                    <a:pt x="86" y="113"/>
                  </a:lnTo>
                  <a:lnTo>
                    <a:pt x="86" y="142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1" y="311"/>
                  </a:lnTo>
                  <a:lnTo>
                    <a:pt x="1" y="396"/>
                  </a:lnTo>
                  <a:lnTo>
                    <a:pt x="29" y="453"/>
                  </a:lnTo>
                  <a:lnTo>
                    <a:pt x="29" y="509"/>
                  </a:lnTo>
                  <a:lnTo>
                    <a:pt x="58" y="594"/>
                  </a:lnTo>
                  <a:lnTo>
                    <a:pt x="142" y="651"/>
                  </a:lnTo>
                  <a:lnTo>
                    <a:pt x="142" y="679"/>
                  </a:lnTo>
                  <a:lnTo>
                    <a:pt x="227" y="707"/>
                  </a:lnTo>
                  <a:lnTo>
                    <a:pt x="227" y="736"/>
                  </a:lnTo>
                  <a:lnTo>
                    <a:pt x="312" y="736"/>
                  </a:lnTo>
                  <a:lnTo>
                    <a:pt x="340" y="764"/>
                  </a:lnTo>
                  <a:lnTo>
                    <a:pt x="425" y="764"/>
                  </a:lnTo>
                  <a:lnTo>
                    <a:pt x="510" y="736"/>
                  </a:lnTo>
                  <a:lnTo>
                    <a:pt x="538" y="736"/>
                  </a:lnTo>
                  <a:lnTo>
                    <a:pt x="623" y="679"/>
                  </a:lnTo>
                  <a:lnTo>
                    <a:pt x="652" y="651"/>
                  </a:lnTo>
                  <a:lnTo>
                    <a:pt x="680" y="623"/>
                  </a:lnTo>
                  <a:lnTo>
                    <a:pt x="736" y="538"/>
                  </a:lnTo>
                  <a:lnTo>
                    <a:pt x="765" y="509"/>
                  </a:lnTo>
                  <a:lnTo>
                    <a:pt x="793" y="453"/>
                  </a:lnTo>
                  <a:lnTo>
                    <a:pt x="793" y="425"/>
                  </a:lnTo>
                  <a:lnTo>
                    <a:pt x="793" y="340"/>
                  </a:lnTo>
                  <a:lnTo>
                    <a:pt x="765" y="283"/>
                  </a:lnTo>
                  <a:lnTo>
                    <a:pt x="765" y="227"/>
                  </a:lnTo>
                  <a:lnTo>
                    <a:pt x="736" y="170"/>
                  </a:lnTo>
                  <a:lnTo>
                    <a:pt x="680" y="113"/>
                  </a:lnTo>
                  <a:lnTo>
                    <a:pt x="595" y="57"/>
                  </a:lnTo>
                  <a:lnTo>
                    <a:pt x="538" y="29"/>
                  </a:lnTo>
                  <a:lnTo>
                    <a:pt x="454" y="2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40"/>
            <p:cNvSpPr/>
            <p:nvPr/>
          </p:nvSpPr>
          <p:spPr>
            <a:xfrm>
              <a:off x="4514325" y="2478800"/>
              <a:ext cx="53050" cy="60125"/>
            </a:xfrm>
            <a:custGeom>
              <a:avLst/>
              <a:gdLst/>
              <a:ahLst/>
              <a:cxnLst/>
              <a:rect l="l" t="t" r="r" b="b"/>
              <a:pathLst>
                <a:path w="2122" h="2405" extrusionOk="0">
                  <a:moveTo>
                    <a:pt x="1556" y="0"/>
                  </a:moveTo>
                  <a:lnTo>
                    <a:pt x="1443" y="28"/>
                  </a:lnTo>
                  <a:lnTo>
                    <a:pt x="1330" y="57"/>
                  </a:lnTo>
                  <a:lnTo>
                    <a:pt x="1245" y="113"/>
                  </a:lnTo>
                  <a:lnTo>
                    <a:pt x="1160" y="198"/>
                  </a:lnTo>
                  <a:lnTo>
                    <a:pt x="1104" y="283"/>
                  </a:lnTo>
                  <a:lnTo>
                    <a:pt x="990" y="481"/>
                  </a:lnTo>
                  <a:lnTo>
                    <a:pt x="962" y="311"/>
                  </a:lnTo>
                  <a:lnTo>
                    <a:pt x="877" y="170"/>
                  </a:lnTo>
                  <a:lnTo>
                    <a:pt x="736" y="85"/>
                  </a:lnTo>
                  <a:lnTo>
                    <a:pt x="566" y="28"/>
                  </a:lnTo>
                  <a:lnTo>
                    <a:pt x="425" y="57"/>
                  </a:lnTo>
                  <a:lnTo>
                    <a:pt x="255" y="113"/>
                  </a:lnTo>
                  <a:lnTo>
                    <a:pt x="142" y="226"/>
                  </a:lnTo>
                  <a:lnTo>
                    <a:pt x="85" y="396"/>
                  </a:lnTo>
                  <a:lnTo>
                    <a:pt x="85" y="481"/>
                  </a:lnTo>
                  <a:lnTo>
                    <a:pt x="113" y="566"/>
                  </a:lnTo>
                  <a:lnTo>
                    <a:pt x="170" y="736"/>
                  </a:lnTo>
                  <a:lnTo>
                    <a:pt x="311" y="849"/>
                  </a:lnTo>
                  <a:lnTo>
                    <a:pt x="368" y="905"/>
                  </a:lnTo>
                  <a:lnTo>
                    <a:pt x="453" y="934"/>
                  </a:lnTo>
                  <a:lnTo>
                    <a:pt x="311" y="962"/>
                  </a:lnTo>
                  <a:lnTo>
                    <a:pt x="170" y="1018"/>
                  </a:lnTo>
                  <a:lnTo>
                    <a:pt x="85" y="1103"/>
                  </a:lnTo>
                  <a:lnTo>
                    <a:pt x="0" y="1245"/>
                  </a:lnTo>
                  <a:lnTo>
                    <a:pt x="0" y="1386"/>
                  </a:lnTo>
                  <a:lnTo>
                    <a:pt x="29" y="1528"/>
                  </a:lnTo>
                  <a:lnTo>
                    <a:pt x="113" y="1641"/>
                  </a:lnTo>
                  <a:lnTo>
                    <a:pt x="227" y="1726"/>
                  </a:lnTo>
                  <a:lnTo>
                    <a:pt x="368" y="1754"/>
                  </a:lnTo>
                  <a:lnTo>
                    <a:pt x="509" y="1782"/>
                  </a:lnTo>
                  <a:lnTo>
                    <a:pt x="651" y="1726"/>
                  </a:lnTo>
                  <a:lnTo>
                    <a:pt x="736" y="1641"/>
                  </a:lnTo>
                  <a:lnTo>
                    <a:pt x="708" y="1726"/>
                  </a:lnTo>
                  <a:lnTo>
                    <a:pt x="679" y="1811"/>
                  </a:lnTo>
                  <a:lnTo>
                    <a:pt x="708" y="2009"/>
                  </a:lnTo>
                  <a:lnTo>
                    <a:pt x="792" y="2178"/>
                  </a:lnTo>
                  <a:lnTo>
                    <a:pt x="849" y="2263"/>
                  </a:lnTo>
                  <a:lnTo>
                    <a:pt x="934" y="2320"/>
                  </a:lnTo>
                  <a:lnTo>
                    <a:pt x="1019" y="2376"/>
                  </a:lnTo>
                  <a:lnTo>
                    <a:pt x="1104" y="2376"/>
                  </a:lnTo>
                  <a:lnTo>
                    <a:pt x="1302" y="2405"/>
                  </a:lnTo>
                  <a:lnTo>
                    <a:pt x="1500" y="2320"/>
                  </a:lnTo>
                  <a:lnTo>
                    <a:pt x="1584" y="2291"/>
                  </a:lnTo>
                  <a:lnTo>
                    <a:pt x="1641" y="2207"/>
                  </a:lnTo>
                  <a:lnTo>
                    <a:pt x="1698" y="2122"/>
                  </a:lnTo>
                  <a:lnTo>
                    <a:pt x="1726" y="2037"/>
                  </a:lnTo>
                  <a:lnTo>
                    <a:pt x="1754" y="1839"/>
                  </a:lnTo>
                  <a:lnTo>
                    <a:pt x="1726" y="1669"/>
                  </a:lnTo>
                  <a:lnTo>
                    <a:pt x="1669" y="1584"/>
                  </a:lnTo>
                  <a:lnTo>
                    <a:pt x="1613" y="1499"/>
                  </a:lnTo>
                  <a:lnTo>
                    <a:pt x="1698" y="1556"/>
                  </a:lnTo>
                  <a:lnTo>
                    <a:pt x="1811" y="1556"/>
                  </a:lnTo>
                  <a:lnTo>
                    <a:pt x="1896" y="1528"/>
                  </a:lnTo>
                  <a:lnTo>
                    <a:pt x="2009" y="1471"/>
                  </a:lnTo>
                  <a:lnTo>
                    <a:pt x="2065" y="1386"/>
                  </a:lnTo>
                  <a:lnTo>
                    <a:pt x="2122" y="1273"/>
                  </a:lnTo>
                  <a:lnTo>
                    <a:pt x="2122" y="1160"/>
                  </a:lnTo>
                  <a:lnTo>
                    <a:pt x="2094" y="1047"/>
                  </a:lnTo>
                  <a:lnTo>
                    <a:pt x="2009" y="934"/>
                  </a:lnTo>
                  <a:lnTo>
                    <a:pt x="1924" y="820"/>
                  </a:lnTo>
                  <a:lnTo>
                    <a:pt x="1782" y="764"/>
                  </a:lnTo>
                  <a:lnTo>
                    <a:pt x="1669" y="764"/>
                  </a:lnTo>
                  <a:lnTo>
                    <a:pt x="1782" y="707"/>
                  </a:lnTo>
                  <a:lnTo>
                    <a:pt x="1867" y="622"/>
                  </a:lnTo>
                  <a:lnTo>
                    <a:pt x="1952" y="509"/>
                  </a:lnTo>
                  <a:lnTo>
                    <a:pt x="1952" y="396"/>
                  </a:lnTo>
                  <a:lnTo>
                    <a:pt x="1952" y="255"/>
                  </a:lnTo>
                  <a:lnTo>
                    <a:pt x="1867" y="142"/>
                  </a:lnTo>
                  <a:lnTo>
                    <a:pt x="1782" y="57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40"/>
            <p:cNvSpPr/>
            <p:nvPr/>
          </p:nvSpPr>
          <p:spPr>
            <a:xfrm>
              <a:off x="4532000" y="2495775"/>
              <a:ext cx="19125" cy="19100"/>
            </a:xfrm>
            <a:custGeom>
              <a:avLst/>
              <a:gdLst/>
              <a:ahLst/>
              <a:cxnLst/>
              <a:rect l="l" t="t" r="r" b="b"/>
              <a:pathLst>
                <a:path w="765" h="764" extrusionOk="0">
                  <a:moveTo>
                    <a:pt x="312" y="0"/>
                  </a:moveTo>
                  <a:lnTo>
                    <a:pt x="227" y="28"/>
                  </a:lnTo>
                  <a:lnTo>
                    <a:pt x="170" y="57"/>
                  </a:lnTo>
                  <a:lnTo>
                    <a:pt x="114" y="113"/>
                  </a:lnTo>
                  <a:lnTo>
                    <a:pt x="85" y="170"/>
                  </a:lnTo>
                  <a:lnTo>
                    <a:pt x="57" y="226"/>
                  </a:lnTo>
                  <a:lnTo>
                    <a:pt x="57" y="255"/>
                  </a:lnTo>
                  <a:lnTo>
                    <a:pt x="29" y="311"/>
                  </a:lnTo>
                  <a:lnTo>
                    <a:pt x="29" y="339"/>
                  </a:lnTo>
                  <a:lnTo>
                    <a:pt x="1" y="396"/>
                  </a:lnTo>
                  <a:lnTo>
                    <a:pt x="1" y="481"/>
                  </a:lnTo>
                  <a:lnTo>
                    <a:pt x="29" y="537"/>
                  </a:lnTo>
                  <a:lnTo>
                    <a:pt x="29" y="566"/>
                  </a:lnTo>
                  <a:lnTo>
                    <a:pt x="85" y="622"/>
                  </a:lnTo>
                  <a:lnTo>
                    <a:pt x="85" y="651"/>
                  </a:lnTo>
                  <a:lnTo>
                    <a:pt x="142" y="707"/>
                  </a:lnTo>
                  <a:lnTo>
                    <a:pt x="199" y="707"/>
                  </a:lnTo>
                  <a:lnTo>
                    <a:pt x="227" y="735"/>
                  </a:lnTo>
                  <a:lnTo>
                    <a:pt x="255" y="735"/>
                  </a:lnTo>
                  <a:lnTo>
                    <a:pt x="340" y="764"/>
                  </a:lnTo>
                  <a:lnTo>
                    <a:pt x="453" y="764"/>
                  </a:lnTo>
                  <a:lnTo>
                    <a:pt x="538" y="735"/>
                  </a:lnTo>
                  <a:lnTo>
                    <a:pt x="623" y="679"/>
                  </a:lnTo>
                  <a:lnTo>
                    <a:pt x="679" y="622"/>
                  </a:lnTo>
                  <a:lnTo>
                    <a:pt x="708" y="594"/>
                  </a:lnTo>
                  <a:lnTo>
                    <a:pt x="736" y="537"/>
                  </a:lnTo>
                  <a:lnTo>
                    <a:pt x="764" y="509"/>
                  </a:lnTo>
                  <a:lnTo>
                    <a:pt x="764" y="424"/>
                  </a:lnTo>
                  <a:lnTo>
                    <a:pt x="764" y="339"/>
                  </a:lnTo>
                  <a:lnTo>
                    <a:pt x="764" y="311"/>
                  </a:lnTo>
                  <a:lnTo>
                    <a:pt x="736" y="226"/>
                  </a:lnTo>
                  <a:lnTo>
                    <a:pt x="708" y="170"/>
                  </a:lnTo>
                  <a:lnTo>
                    <a:pt x="679" y="141"/>
                  </a:lnTo>
                  <a:lnTo>
                    <a:pt x="623" y="57"/>
                  </a:lnTo>
                  <a:lnTo>
                    <a:pt x="595" y="57"/>
                  </a:lnTo>
                  <a:lnTo>
                    <a:pt x="538" y="28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40"/>
            <p:cNvSpPr/>
            <p:nvPr/>
          </p:nvSpPr>
          <p:spPr>
            <a:xfrm>
              <a:off x="4465525" y="2509900"/>
              <a:ext cx="46700" cy="41750"/>
            </a:xfrm>
            <a:custGeom>
              <a:avLst/>
              <a:gdLst/>
              <a:ahLst/>
              <a:cxnLst/>
              <a:rect l="l" t="t" r="r" b="b"/>
              <a:pathLst>
                <a:path w="1868" h="1670" extrusionOk="0">
                  <a:moveTo>
                    <a:pt x="821" y="1"/>
                  </a:moveTo>
                  <a:lnTo>
                    <a:pt x="736" y="57"/>
                  </a:lnTo>
                  <a:lnTo>
                    <a:pt x="651" y="114"/>
                  </a:lnTo>
                  <a:lnTo>
                    <a:pt x="595" y="227"/>
                  </a:lnTo>
                  <a:lnTo>
                    <a:pt x="566" y="312"/>
                  </a:lnTo>
                  <a:lnTo>
                    <a:pt x="566" y="397"/>
                  </a:lnTo>
                  <a:lnTo>
                    <a:pt x="510" y="312"/>
                  </a:lnTo>
                  <a:lnTo>
                    <a:pt x="453" y="255"/>
                  </a:lnTo>
                  <a:lnTo>
                    <a:pt x="340" y="227"/>
                  </a:lnTo>
                  <a:lnTo>
                    <a:pt x="255" y="227"/>
                  </a:lnTo>
                  <a:lnTo>
                    <a:pt x="142" y="255"/>
                  </a:lnTo>
                  <a:lnTo>
                    <a:pt x="85" y="312"/>
                  </a:lnTo>
                  <a:lnTo>
                    <a:pt x="29" y="397"/>
                  </a:lnTo>
                  <a:lnTo>
                    <a:pt x="1" y="510"/>
                  </a:lnTo>
                  <a:lnTo>
                    <a:pt x="1" y="595"/>
                  </a:lnTo>
                  <a:lnTo>
                    <a:pt x="29" y="680"/>
                  </a:lnTo>
                  <a:lnTo>
                    <a:pt x="142" y="821"/>
                  </a:lnTo>
                  <a:lnTo>
                    <a:pt x="199" y="849"/>
                  </a:lnTo>
                  <a:lnTo>
                    <a:pt x="283" y="906"/>
                  </a:lnTo>
                  <a:lnTo>
                    <a:pt x="425" y="963"/>
                  </a:lnTo>
                  <a:lnTo>
                    <a:pt x="312" y="1019"/>
                  </a:lnTo>
                  <a:lnTo>
                    <a:pt x="227" y="1104"/>
                  </a:lnTo>
                  <a:lnTo>
                    <a:pt x="170" y="1217"/>
                  </a:lnTo>
                  <a:lnTo>
                    <a:pt x="142" y="1330"/>
                  </a:lnTo>
                  <a:lnTo>
                    <a:pt x="170" y="1443"/>
                  </a:lnTo>
                  <a:lnTo>
                    <a:pt x="255" y="1557"/>
                  </a:lnTo>
                  <a:lnTo>
                    <a:pt x="368" y="1641"/>
                  </a:lnTo>
                  <a:lnTo>
                    <a:pt x="481" y="1670"/>
                  </a:lnTo>
                  <a:lnTo>
                    <a:pt x="623" y="1641"/>
                  </a:lnTo>
                  <a:lnTo>
                    <a:pt x="736" y="1557"/>
                  </a:lnTo>
                  <a:lnTo>
                    <a:pt x="821" y="1443"/>
                  </a:lnTo>
                  <a:lnTo>
                    <a:pt x="849" y="1302"/>
                  </a:lnTo>
                  <a:lnTo>
                    <a:pt x="877" y="1415"/>
                  </a:lnTo>
                  <a:lnTo>
                    <a:pt x="934" y="1500"/>
                  </a:lnTo>
                  <a:lnTo>
                    <a:pt x="1019" y="1585"/>
                  </a:lnTo>
                  <a:lnTo>
                    <a:pt x="1132" y="1613"/>
                  </a:lnTo>
                  <a:lnTo>
                    <a:pt x="1245" y="1613"/>
                  </a:lnTo>
                  <a:lnTo>
                    <a:pt x="1358" y="1557"/>
                  </a:lnTo>
                  <a:lnTo>
                    <a:pt x="1415" y="1472"/>
                  </a:lnTo>
                  <a:lnTo>
                    <a:pt x="1471" y="1387"/>
                  </a:lnTo>
                  <a:lnTo>
                    <a:pt x="1500" y="1274"/>
                  </a:lnTo>
                  <a:lnTo>
                    <a:pt x="1471" y="1161"/>
                  </a:lnTo>
                  <a:lnTo>
                    <a:pt x="1443" y="1076"/>
                  </a:lnTo>
                  <a:lnTo>
                    <a:pt x="1358" y="1019"/>
                  </a:lnTo>
                  <a:lnTo>
                    <a:pt x="1500" y="1019"/>
                  </a:lnTo>
                  <a:lnTo>
                    <a:pt x="1641" y="991"/>
                  </a:lnTo>
                  <a:lnTo>
                    <a:pt x="1754" y="906"/>
                  </a:lnTo>
                  <a:lnTo>
                    <a:pt x="1839" y="765"/>
                  </a:lnTo>
                  <a:lnTo>
                    <a:pt x="1867" y="623"/>
                  </a:lnTo>
                  <a:lnTo>
                    <a:pt x="1867" y="482"/>
                  </a:lnTo>
                  <a:lnTo>
                    <a:pt x="1783" y="340"/>
                  </a:lnTo>
                  <a:lnTo>
                    <a:pt x="1669" y="255"/>
                  </a:lnTo>
                  <a:lnTo>
                    <a:pt x="1528" y="199"/>
                  </a:lnTo>
                  <a:lnTo>
                    <a:pt x="1387" y="199"/>
                  </a:lnTo>
                  <a:lnTo>
                    <a:pt x="1245" y="255"/>
                  </a:lnTo>
                  <a:lnTo>
                    <a:pt x="1132" y="340"/>
                  </a:lnTo>
                  <a:lnTo>
                    <a:pt x="1132" y="340"/>
                  </a:lnTo>
                  <a:lnTo>
                    <a:pt x="1160" y="284"/>
                  </a:lnTo>
                  <a:lnTo>
                    <a:pt x="1160" y="199"/>
                  </a:lnTo>
                  <a:lnTo>
                    <a:pt x="1132" y="142"/>
                  </a:lnTo>
                  <a:lnTo>
                    <a:pt x="1075" y="57"/>
                  </a:lnTo>
                  <a:lnTo>
                    <a:pt x="991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40"/>
            <p:cNvSpPr/>
            <p:nvPr/>
          </p:nvSpPr>
          <p:spPr>
            <a:xfrm>
              <a:off x="4479675" y="2522625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83" y="1"/>
                  </a:moveTo>
                  <a:lnTo>
                    <a:pt x="227" y="29"/>
                  </a:lnTo>
                  <a:lnTo>
                    <a:pt x="198" y="29"/>
                  </a:lnTo>
                  <a:lnTo>
                    <a:pt x="142" y="58"/>
                  </a:lnTo>
                  <a:lnTo>
                    <a:pt x="113" y="86"/>
                  </a:lnTo>
                  <a:lnTo>
                    <a:pt x="85" y="86"/>
                  </a:lnTo>
                  <a:lnTo>
                    <a:pt x="85" y="114"/>
                  </a:lnTo>
                  <a:lnTo>
                    <a:pt x="29" y="171"/>
                  </a:lnTo>
                  <a:lnTo>
                    <a:pt x="0" y="227"/>
                  </a:lnTo>
                  <a:lnTo>
                    <a:pt x="0" y="256"/>
                  </a:lnTo>
                  <a:lnTo>
                    <a:pt x="0" y="312"/>
                  </a:lnTo>
                  <a:lnTo>
                    <a:pt x="0" y="369"/>
                  </a:lnTo>
                  <a:lnTo>
                    <a:pt x="29" y="397"/>
                  </a:lnTo>
                  <a:lnTo>
                    <a:pt x="85" y="510"/>
                  </a:lnTo>
                  <a:lnTo>
                    <a:pt x="142" y="538"/>
                  </a:lnTo>
                  <a:lnTo>
                    <a:pt x="170" y="567"/>
                  </a:lnTo>
                  <a:lnTo>
                    <a:pt x="311" y="567"/>
                  </a:lnTo>
                  <a:lnTo>
                    <a:pt x="340" y="595"/>
                  </a:lnTo>
                  <a:lnTo>
                    <a:pt x="425" y="567"/>
                  </a:lnTo>
                  <a:lnTo>
                    <a:pt x="481" y="567"/>
                  </a:lnTo>
                  <a:lnTo>
                    <a:pt x="481" y="538"/>
                  </a:lnTo>
                  <a:lnTo>
                    <a:pt x="538" y="510"/>
                  </a:lnTo>
                  <a:lnTo>
                    <a:pt x="538" y="482"/>
                  </a:lnTo>
                  <a:lnTo>
                    <a:pt x="566" y="454"/>
                  </a:lnTo>
                  <a:lnTo>
                    <a:pt x="594" y="425"/>
                  </a:lnTo>
                  <a:lnTo>
                    <a:pt x="594" y="397"/>
                  </a:lnTo>
                  <a:lnTo>
                    <a:pt x="594" y="369"/>
                  </a:lnTo>
                  <a:lnTo>
                    <a:pt x="594" y="284"/>
                  </a:lnTo>
                  <a:lnTo>
                    <a:pt x="594" y="256"/>
                  </a:lnTo>
                  <a:lnTo>
                    <a:pt x="594" y="199"/>
                  </a:lnTo>
                  <a:lnTo>
                    <a:pt x="566" y="142"/>
                  </a:lnTo>
                  <a:lnTo>
                    <a:pt x="509" y="86"/>
                  </a:lnTo>
                  <a:lnTo>
                    <a:pt x="453" y="29"/>
                  </a:lnTo>
                  <a:lnTo>
                    <a:pt x="425" y="29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40"/>
            <p:cNvSpPr/>
            <p:nvPr/>
          </p:nvSpPr>
          <p:spPr>
            <a:xfrm>
              <a:off x="4239225" y="2034700"/>
              <a:ext cx="116725" cy="704350"/>
            </a:xfrm>
            <a:custGeom>
              <a:avLst/>
              <a:gdLst/>
              <a:ahLst/>
              <a:cxnLst/>
              <a:rect l="l" t="t" r="r" b="b"/>
              <a:pathLst>
                <a:path w="4669" h="28174" extrusionOk="0">
                  <a:moveTo>
                    <a:pt x="1" y="0"/>
                  </a:moveTo>
                  <a:lnTo>
                    <a:pt x="2207" y="28174"/>
                  </a:lnTo>
                  <a:lnTo>
                    <a:pt x="2575" y="27325"/>
                  </a:lnTo>
                  <a:lnTo>
                    <a:pt x="2886" y="26476"/>
                  </a:lnTo>
                  <a:lnTo>
                    <a:pt x="3197" y="25599"/>
                  </a:lnTo>
                  <a:lnTo>
                    <a:pt x="3452" y="24723"/>
                  </a:lnTo>
                  <a:lnTo>
                    <a:pt x="3706" y="23846"/>
                  </a:lnTo>
                  <a:lnTo>
                    <a:pt x="3933" y="22941"/>
                  </a:lnTo>
                  <a:lnTo>
                    <a:pt x="4102" y="22035"/>
                  </a:lnTo>
                  <a:lnTo>
                    <a:pt x="4272" y="21130"/>
                  </a:lnTo>
                  <a:lnTo>
                    <a:pt x="4414" y="20225"/>
                  </a:lnTo>
                  <a:lnTo>
                    <a:pt x="4498" y="19320"/>
                  </a:lnTo>
                  <a:lnTo>
                    <a:pt x="4583" y="18415"/>
                  </a:lnTo>
                  <a:lnTo>
                    <a:pt x="4640" y="17481"/>
                  </a:lnTo>
                  <a:lnTo>
                    <a:pt x="4668" y="16576"/>
                  </a:lnTo>
                  <a:lnTo>
                    <a:pt x="4640" y="15643"/>
                  </a:lnTo>
                  <a:lnTo>
                    <a:pt x="4612" y="14738"/>
                  </a:lnTo>
                  <a:lnTo>
                    <a:pt x="4555" y="13804"/>
                  </a:lnTo>
                  <a:lnTo>
                    <a:pt x="4470" y="12899"/>
                  </a:lnTo>
                  <a:lnTo>
                    <a:pt x="4357" y="11994"/>
                  </a:lnTo>
                  <a:lnTo>
                    <a:pt x="4216" y="11060"/>
                  </a:lnTo>
                  <a:lnTo>
                    <a:pt x="4074" y="10155"/>
                  </a:lnTo>
                  <a:lnTo>
                    <a:pt x="3876" y="9278"/>
                  </a:lnTo>
                  <a:lnTo>
                    <a:pt x="3650" y="8373"/>
                  </a:lnTo>
                  <a:lnTo>
                    <a:pt x="3395" y="7496"/>
                  </a:lnTo>
                  <a:lnTo>
                    <a:pt x="3141" y="6619"/>
                  </a:lnTo>
                  <a:lnTo>
                    <a:pt x="2830" y="5742"/>
                  </a:lnTo>
                  <a:lnTo>
                    <a:pt x="2518" y="4894"/>
                  </a:lnTo>
                  <a:lnTo>
                    <a:pt x="2151" y="4045"/>
                  </a:lnTo>
                  <a:lnTo>
                    <a:pt x="1783" y="3197"/>
                  </a:lnTo>
                  <a:lnTo>
                    <a:pt x="1387" y="2376"/>
                  </a:lnTo>
                  <a:lnTo>
                    <a:pt x="934" y="1556"/>
                  </a:lnTo>
                  <a:lnTo>
                    <a:pt x="482" y="7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40"/>
            <p:cNvSpPr/>
            <p:nvPr/>
          </p:nvSpPr>
          <p:spPr>
            <a:xfrm>
              <a:off x="4164275" y="2026925"/>
              <a:ext cx="130150" cy="717075"/>
            </a:xfrm>
            <a:custGeom>
              <a:avLst/>
              <a:gdLst/>
              <a:ahLst/>
              <a:cxnLst/>
              <a:rect l="l" t="t" r="r" b="b"/>
              <a:pathLst>
                <a:path w="5206" h="28683" extrusionOk="0">
                  <a:moveTo>
                    <a:pt x="2801" y="0"/>
                  </a:moveTo>
                  <a:lnTo>
                    <a:pt x="2405" y="821"/>
                  </a:lnTo>
                  <a:lnTo>
                    <a:pt x="2009" y="1669"/>
                  </a:lnTo>
                  <a:lnTo>
                    <a:pt x="1669" y="2518"/>
                  </a:lnTo>
                  <a:lnTo>
                    <a:pt x="1358" y="3395"/>
                  </a:lnTo>
                  <a:lnTo>
                    <a:pt x="1075" y="4271"/>
                  </a:lnTo>
                  <a:lnTo>
                    <a:pt x="821" y="5177"/>
                  </a:lnTo>
                  <a:lnTo>
                    <a:pt x="623" y="6082"/>
                  </a:lnTo>
                  <a:lnTo>
                    <a:pt x="425" y="7015"/>
                  </a:lnTo>
                  <a:lnTo>
                    <a:pt x="283" y="7920"/>
                  </a:lnTo>
                  <a:lnTo>
                    <a:pt x="170" y="8854"/>
                  </a:lnTo>
                  <a:lnTo>
                    <a:pt x="85" y="9816"/>
                  </a:lnTo>
                  <a:lnTo>
                    <a:pt x="29" y="10749"/>
                  </a:lnTo>
                  <a:lnTo>
                    <a:pt x="1" y="11711"/>
                  </a:lnTo>
                  <a:lnTo>
                    <a:pt x="29" y="12644"/>
                  </a:lnTo>
                  <a:lnTo>
                    <a:pt x="57" y="13606"/>
                  </a:lnTo>
                  <a:lnTo>
                    <a:pt x="142" y="14539"/>
                  </a:lnTo>
                  <a:lnTo>
                    <a:pt x="227" y="15501"/>
                  </a:lnTo>
                  <a:lnTo>
                    <a:pt x="368" y="16435"/>
                  </a:lnTo>
                  <a:lnTo>
                    <a:pt x="510" y="17396"/>
                  </a:lnTo>
                  <a:lnTo>
                    <a:pt x="708" y="18330"/>
                  </a:lnTo>
                  <a:lnTo>
                    <a:pt x="934" y="19263"/>
                  </a:lnTo>
                  <a:lnTo>
                    <a:pt x="1160" y="20168"/>
                  </a:lnTo>
                  <a:lnTo>
                    <a:pt x="1443" y="21102"/>
                  </a:lnTo>
                  <a:lnTo>
                    <a:pt x="1754" y="21979"/>
                  </a:lnTo>
                  <a:lnTo>
                    <a:pt x="2065" y="22884"/>
                  </a:lnTo>
                  <a:lnTo>
                    <a:pt x="2433" y="23761"/>
                  </a:lnTo>
                  <a:lnTo>
                    <a:pt x="2829" y="24609"/>
                  </a:lnTo>
                  <a:lnTo>
                    <a:pt x="3225" y="25458"/>
                  </a:lnTo>
                  <a:lnTo>
                    <a:pt x="3649" y="26306"/>
                  </a:lnTo>
                  <a:lnTo>
                    <a:pt x="4130" y="27099"/>
                  </a:lnTo>
                  <a:lnTo>
                    <a:pt x="4611" y="27891"/>
                  </a:lnTo>
                  <a:lnTo>
                    <a:pt x="5120" y="28683"/>
                  </a:lnTo>
                  <a:lnTo>
                    <a:pt x="5205" y="28485"/>
                  </a:lnTo>
                  <a:lnTo>
                    <a:pt x="2999" y="311"/>
                  </a:lnTo>
                  <a:lnTo>
                    <a:pt x="2801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40"/>
            <p:cNvSpPr/>
            <p:nvPr/>
          </p:nvSpPr>
          <p:spPr>
            <a:xfrm>
              <a:off x="4245600" y="2113900"/>
              <a:ext cx="58000" cy="710725"/>
            </a:xfrm>
            <a:custGeom>
              <a:avLst/>
              <a:gdLst/>
              <a:ahLst/>
              <a:cxnLst/>
              <a:rect l="l" t="t" r="r" b="b"/>
              <a:pathLst>
                <a:path w="2320" h="28429" extrusionOk="0">
                  <a:moveTo>
                    <a:pt x="29" y="0"/>
                  </a:moveTo>
                  <a:lnTo>
                    <a:pt x="0" y="85"/>
                  </a:lnTo>
                  <a:lnTo>
                    <a:pt x="29" y="877"/>
                  </a:lnTo>
                  <a:lnTo>
                    <a:pt x="29" y="1698"/>
                  </a:lnTo>
                  <a:lnTo>
                    <a:pt x="142" y="3197"/>
                  </a:lnTo>
                  <a:lnTo>
                    <a:pt x="340" y="6252"/>
                  </a:lnTo>
                  <a:lnTo>
                    <a:pt x="1132" y="17283"/>
                  </a:lnTo>
                  <a:lnTo>
                    <a:pt x="1924" y="28258"/>
                  </a:lnTo>
                  <a:lnTo>
                    <a:pt x="1952" y="28343"/>
                  </a:lnTo>
                  <a:lnTo>
                    <a:pt x="1981" y="28400"/>
                  </a:lnTo>
                  <a:lnTo>
                    <a:pt x="2065" y="28428"/>
                  </a:lnTo>
                  <a:lnTo>
                    <a:pt x="2122" y="28428"/>
                  </a:lnTo>
                  <a:lnTo>
                    <a:pt x="2207" y="28400"/>
                  </a:lnTo>
                  <a:lnTo>
                    <a:pt x="2263" y="28372"/>
                  </a:lnTo>
                  <a:lnTo>
                    <a:pt x="2320" y="28315"/>
                  </a:lnTo>
                  <a:lnTo>
                    <a:pt x="2320" y="28230"/>
                  </a:lnTo>
                  <a:lnTo>
                    <a:pt x="1867" y="22035"/>
                  </a:lnTo>
                  <a:lnTo>
                    <a:pt x="1047" y="11032"/>
                  </a:lnTo>
                  <a:lnTo>
                    <a:pt x="651" y="5573"/>
                  </a:lnTo>
                  <a:lnTo>
                    <a:pt x="453" y="2801"/>
                  </a:lnTo>
                  <a:lnTo>
                    <a:pt x="340" y="1415"/>
                  </a:lnTo>
                  <a:lnTo>
                    <a:pt x="255" y="736"/>
                  </a:lnTo>
                  <a:lnTo>
                    <a:pt x="170" y="5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40"/>
            <p:cNvSpPr/>
            <p:nvPr/>
          </p:nvSpPr>
          <p:spPr>
            <a:xfrm>
              <a:off x="4193975" y="2226325"/>
              <a:ext cx="113875" cy="137225"/>
            </a:xfrm>
            <a:custGeom>
              <a:avLst/>
              <a:gdLst/>
              <a:ahLst/>
              <a:cxnLst/>
              <a:rect l="l" t="t" r="r" b="b"/>
              <a:pathLst>
                <a:path w="4555" h="5489" extrusionOk="0">
                  <a:moveTo>
                    <a:pt x="4385" y="1"/>
                  </a:moveTo>
                  <a:lnTo>
                    <a:pt x="4357" y="29"/>
                  </a:lnTo>
                  <a:lnTo>
                    <a:pt x="4328" y="58"/>
                  </a:lnTo>
                  <a:lnTo>
                    <a:pt x="3904" y="1217"/>
                  </a:lnTo>
                  <a:lnTo>
                    <a:pt x="3536" y="2405"/>
                  </a:lnTo>
                  <a:lnTo>
                    <a:pt x="3197" y="3593"/>
                  </a:lnTo>
                  <a:lnTo>
                    <a:pt x="2886" y="4781"/>
                  </a:lnTo>
                  <a:lnTo>
                    <a:pt x="1613" y="2547"/>
                  </a:lnTo>
                  <a:lnTo>
                    <a:pt x="962" y="1415"/>
                  </a:lnTo>
                  <a:lnTo>
                    <a:pt x="283" y="312"/>
                  </a:lnTo>
                  <a:lnTo>
                    <a:pt x="255" y="256"/>
                  </a:lnTo>
                  <a:lnTo>
                    <a:pt x="199" y="227"/>
                  </a:lnTo>
                  <a:lnTo>
                    <a:pt x="142" y="227"/>
                  </a:lnTo>
                  <a:lnTo>
                    <a:pt x="85" y="256"/>
                  </a:lnTo>
                  <a:lnTo>
                    <a:pt x="57" y="312"/>
                  </a:lnTo>
                  <a:lnTo>
                    <a:pt x="29" y="369"/>
                  </a:lnTo>
                  <a:lnTo>
                    <a:pt x="1" y="425"/>
                  </a:lnTo>
                  <a:lnTo>
                    <a:pt x="29" y="482"/>
                  </a:lnTo>
                  <a:lnTo>
                    <a:pt x="679" y="1726"/>
                  </a:lnTo>
                  <a:lnTo>
                    <a:pt x="1387" y="2971"/>
                  </a:lnTo>
                  <a:lnTo>
                    <a:pt x="2801" y="5404"/>
                  </a:lnTo>
                  <a:lnTo>
                    <a:pt x="2829" y="5460"/>
                  </a:lnTo>
                  <a:lnTo>
                    <a:pt x="2886" y="5489"/>
                  </a:lnTo>
                  <a:lnTo>
                    <a:pt x="2999" y="5489"/>
                  </a:lnTo>
                  <a:lnTo>
                    <a:pt x="3084" y="5432"/>
                  </a:lnTo>
                  <a:lnTo>
                    <a:pt x="3112" y="5404"/>
                  </a:lnTo>
                  <a:lnTo>
                    <a:pt x="3140" y="5347"/>
                  </a:lnTo>
                  <a:lnTo>
                    <a:pt x="3452" y="4018"/>
                  </a:lnTo>
                  <a:lnTo>
                    <a:pt x="3763" y="2716"/>
                  </a:lnTo>
                  <a:lnTo>
                    <a:pt x="4130" y="1415"/>
                  </a:lnTo>
                  <a:lnTo>
                    <a:pt x="4555" y="142"/>
                  </a:lnTo>
                  <a:lnTo>
                    <a:pt x="4555" y="86"/>
                  </a:lnTo>
                  <a:lnTo>
                    <a:pt x="4526" y="58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40"/>
            <p:cNvSpPr/>
            <p:nvPr/>
          </p:nvSpPr>
          <p:spPr>
            <a:xfrm>
              <a:off x="4215900" y="2399600"/>
              <a:ext cx="113875" cy="154175"/>
            </a:xfrm>
            <a:custGeom>
              <a:avLst/>
              <a:gdLst/>
              <a:ahLst/>
              <a:cxnLst/>
              <a:rect l="l" t="t" r="r" b="b"/>
              <a:pathLst>
                <a:path w="4555" h="6167" extrusionOk="0">
                  <a:moveTo>
                    <a:pt x="4413" y="0"/>
                  </a:moveTo>
                  <a:lnTo>
                    <a:pt x="4385" y="28"/>
                  </a:lnTo>
                  <a:lnTo>
                    <a:pt x="4357" y="57"/>
                  </a:lnTo>
                  <a:lnTo>
                    <a:pt x="4187" y="424"/>
                  </a:lnTo>
                  <a:lnTo>
                    <a:pt x="4074" y="792"/>
                  </a:lnTo>
                  <a:lnTo>
                    <a:pt x="3847" y="1528"/>
                  </a:lnTo>
                  <a:lnTo>
                    <a:pt x="3338" y="2970"/>
                  </a:lnTo>
                  <a:lnTo>
                    <a:pt x="2546" y="5431"/>
                  </a:lnTo>
                  <a:lnTo>
                    <a:pt x="2122" y="4384"/>
                  </a:lnTo>
                  <a:lnTo>
                    <a:pt x="1669" y="3338"/>
                  </a:lnTo>
                  <a:lnTo>
                    <a:pt x="1330" y="2716"/>
                  </a:lnTo>
                  <a:lnTo>
                    <a:pt x="990" y="2093"/>
                  </a:lnTo>
                  <a:lnTo>
                    <a:pt x="623" y="1499"/>
                  </a:lnTo>
                  <a:lnTo>
                    <a:pt x="425" y="1216"/>
                  </a:lnTo>
                  <a:lnTo>
                    <a:pt x="198" y="934"/>
                  </a:lnTo>
                  <a:lnTo>
                    <a:pt x="170" y="934"/>
                  </a:lnTo>
                  <a:lnTo>
                    <a:pt x="142" y="905"/>
                  </a:lnTo>
                  <a:lnTo>
                    <a:pt x="57" y="934"/>
                  </a:lnTo>
                  <a:lnTo>
                    <a:pt x="0" y="990"/>
                  </a:lnTo>
                  <a:lnTo>
                    <a:pt x="0" y="1047"/>
                  </a:lnTo>
                  <a:lnTo>
                    <a:pt x="0" y="1075"/>
                  </a:lnTo>
                  <a:lnTo>
                    <a:pt x="170" y="1386"/>
                  </a:lnTo>
                  <a:lnTo>
                    <a:pt x="340" y="1669"/>
                  </a:lnTo>
                  <a:lnTo>
                    <a:pt x="679" y="2235"/>
                  </a:lnTo>
                  <a:lnTo>
                    <a:pt x="1019" y="2857"/>
                  </a:lnTo>
                  <a:lnTo>
                    <a:pt x="1330" y="3451"/>
                  </a:lnTo>
                  <a:lnTo>
                    <a:pt x="1613" y="4073"/>
                  </a:lnTo>
                  <a:lnTo>
                    <a:pt x="1896" y="4724"/>
                  </a:lnTo>
                  <a:lnTo>
                    <a:pt x="2150" y="5403"/>
                  </a:lnTo>
                  <a:lnTo>
                    <a:pt x="2377" y="6053"/>
                  </a:lnTo>
                  <a:lnTo>
                    <a:pt x="2405" y="6110"/>
                  </a:lnTo>
                  <a:lnTo>
                    <a:pt x="2461" y="6167"/>
                  </a:lnTo>
                  <a:lnTo>
                    <a:pt x="2546" y="6167"/>
                  </a:lnTo>
                  <a:lnTo>
                    <a:pt x="2659" y="6138"/>
                  </a:lnTo>
                  <a:lnTo>
                    <a:pt x="2688" y="6082"/>
                  </a:lnTo>
                  <a:lnTo>
                    <a:pt x="2716" y="6025"/>
                  </a:lnTo>
                  <a:lnTo>
                    <a:pt x="3678" y="3083"/>
                  </a:lnTo>
                  <a:lnTo>
                    <a:pt x="4130" y="1612"/>
                  </a:lnTo>
                  <a:lnTo>
                    <a:pt x="4357" y="877"/>
                  </a:lnTo>
                  <a:lnTo>
                    <a:pt x="4470" y="509"/>
                  </a:lnTo>
                  <a:lnTo>
                    <a:pt x="4555" y="142"/>
                  </a:lnTo>
                  <a:lnTo>
                    <a:pt x="4555" y="113"/>
                  </a:lnTo>
                  <a:lnTo>
                    <a:pt x="4555" y="57"/>
                  </a:lnTo>
                  <a:lnTo>
                    <a:pt x="4498" y="28"/>
                  </a:lnTo>
                  <a:lnTo>
                    <a:pt x="441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40"/>
            <p:cNvSpPr/>
            <p:nvPr/>
          </p:nvSpPr>
          <p:spPr>
            <a:xfrm>
              <a:off x="4696775" y="2485150"/>
              <a:ext cx="522600" cy="517675"/>
            </a:xfrm>
            <a:custGeom>
              <a:avLst/>
              <a:gdLst/>
              <a:ahLst/>
              <a:cxnLst/>
              <a:rect l="l" t="t" r="r" b="b"/>
              <a:pathLst>
                <a:path w="20904" h="20707" extrusionOk="0">
                  <a:moveTo>
                    <a:pt x="20055" y="1"/>
                  </a:moveTo>
                  <a:lnTo>
                    <a:pt x="18980" y="1274"/>
                  </a:lnTo>
                  <a:lnTo>
                    <a:pt x="17877" y="2518"/>
                  </a:lnTo>
                  <a:lnTo>
                    <a:pt x="16718" y="3706"/>
                  </a:lnTo>
                  <a:lnTo>
                    <a:pt x="15558" y="4894"/>
                  </a:lnTo>
                  <a:lnTo>
                    <a:pt x="14370" y="6054"/>
                  </a:lnTo>
                  <a:lnTo>
                    <a:pt x="13182" y="7185"/>
                  </a:lnTo>
                  <a:lnTo>
                    <a:pt x="11937" y="8317"/>
                  </a:lnTo>
                  <a:lnTo>
                    <a:pt x="10693" y="9392"/>
                  </a:lnTo>
                  <a:lnTo>
                    <a:pt x="9420" y="10467"/>
                  </a:lnTo>
                  <a:lnTo>
                    <a:pt x="8118" y="11485"/>
                  </a:lnTo>
                  <a:lnTo>
                    <a:pt x="6817" y="12532"/>
                  </a:lnTo>
                  <a:lnTo>
                    <a:pt x="5488" y="13522"/>
                  </a:lnTo>
                  <a:lnTo>
                    <a:pt x="4130" y="14483"/>
                  </a:lnTo>
                  <a:lnTo>
                    <a:pt x="2772" y="15445"/>
                  </a:lnTo>
                  <a:lnTo>
                    <a:pt x="1386" y="16379"/>
                  </a:lnTo>
                  <a:lnTo>
                    <a:pt x="0" y="17312"/>
                  </a:lnTo>
                  <a:lnTo>
                    <a:pt x="368" y="17680"/>
                  </a:lnTo>
                  <a:lnTo>
                    <a:pt x="736" y="18019"/>
                  </a:lnTo>
                  <a:lnTo>
                    <a:pt x="1528" y="18698"/>
                  </a:lnTo>
                  <a:lnTo>
                    <a:pt x="2235" y="19264"/>
                  </a:lnTo>
                  <a:lnTo>
                    <a:pt x="2631" y="19547"/>
                  </a:lnTo>
                  <a:lnTo>
                    <a:pt x="2999" y="19801"/>
                  </a:lnTo>
                  <a:lnTo>
                    <a:pt x="3395" y="20027"/>
                  </a:lnTo>
                  <a:lnTo>
                    <a:pt x="3791" y="20225"/>
                  </a:lnTo>
                  <a:lnTo>
                    <a:pt x="4215" y="20423"/>
                  </a:lnTo>
                  <a:lnTo>
                    <a:pt x="4639" y="20565"/>
                  </a:lnTo>
                  <a:lnTo>
                    <a:pt x="5092" y="20650"/>
                  </a:lnTo>
                  <a:lnTo>
                    <a:pt x="5544" y="20706"/>
                  </a:lnTo>
                  <a:lnTo>
                    <a:pt x="5997" y="20678"/>
                  </a:lnTo>
                  <a:lnTo>
                    <a:pt x="6450" y="20621"/>
                  </a:lnTo>
                  <a:lnTo>
                    <a:pt x="6902" y="20508"/>
                  </a:lnTo>
                  <a:lnTo>
                    <a:pt x="7100" y="20423"/>
                  </a:lnTo>
                  <a:lnTo>
                    <a:pt x="7298" y="20339"/>
                  </a:lnTo>
                  <a:lnTo>
                    <a:pt x="7496" y="20225"/>
                  </a:lnTo>
                  <a:lnTo>
                    <a:pt x="7694" y="20084"/>
                  </a:lnTo>
                  <a:lnTo>
                    <a:pt x="7864" y="19943"/>
                  </a:lnTo>
                  <a:lnTo>
                    <a:pt x="8005" y="19773"/>
                  </a:lnTo>
                  <a:lnTo>
                    <a:pt x="8175" y="19575"/>
                  </a:lnTo>
                  <a:lnTo>
                    <a:pt x="8316" y="19377"/>
                  </a:lnTo>
                  <a:lnTo>
                    <a:pt x="8430" y="19179"/>
                  </a:lnTo>
                  <a:lnTo>
                    <a:pt x="8514" y="18953"/>
                  </a:lnTo>
                  <a:lnTo>
                    <a:pt x="8684" y="18500"/>
                  </a:lnTo>
                  <a:lnTo>
                    <a:pt x="8797" y="18019"/>
                  </a:lnTo>
                  <a:lnTo>
                    <a:pt x="8854" y="17510"/>
                  </a:lnTo>
                  <a:lnTo>
                    <a:pt x="8910" y="17029"/>
                  </a:lnTo>
                  <a:lnTo>
                    <a:pt x="8967" y="16011"/>
                  </a:lnTo>
                  <a:lnTo>
                    <a:pt x="9024" y="15502"/>
                  </a:lnTo>
                  <a:lnTo>
                    <a:pt x="9108" y="14993"/>
                  </a:lnTo>
                  <a:lnTo>
                    <a:pt x="9250" y="14512"/>
                  </a:lnTo>
                  <a:lnTo>
                    <a:pt x="9448" y="14031"/>
                  </a:lnTo>
                  <a:lnTo>
                    <a:pt x="9561" y="13804"/>
                  </a:lnTo>
                  <a:lnTo>
                    <a:pt x="9674" y="13606"/>
                  </a:lnTo>
                  <a:lnTo>
                    <a:pt x="9816" y="13408"/>
                  </a:lnTo>
                  <a:lnTo>
                    <a:pt x="9985" y="13239"/>
                  </a:lnTo>
                  <a:lnTo>
                    <a:pt x="10155" y="13069"/>
                  </a:lnTo>
                  <a:lnTo>
                    <a:pt x="10325" y="12928"/>
                  </a:lnTo>
                  <a:lnTo>
                    <a:pt x="10551" y="12814"/>
                  </a:lnTo>
                  <a:lnTo>
                    <a:pt x="10777" y="12730"/>
                  </a:lnTo>
                  <a:lnTo>
                    <a:pt x="10975" y="12673"/>
                  </a:lnTo>
                  <a:lnTo>
                    <a:pt x="11202" y="12645"/>
                  </a:lnTo>
                  <a:lnTo>
                    <a:pt x="11428" y="12616"/>
                  </a:lnTo>
                  <a:lnTo>
                    <a:pt x="11654" y="12616"/>
                  </a:lnTo>
                  <a:lnTo>
                    <a:pt x="12107" y="12645"/>
                  </a:lnTo>
                  <a:lnTo>
                    <a:pt x="12588" y="12730"/>
                  </a:lnTo>
                  <a:lnTo>
                    <a:pt x="13040" y="12786"/>
                  </a:lnTo>
                  <a:lnTo>
                    <a:pt x="13493" y="12814"/>
                  </a:lnTo>
                  <a:lnTo>
                    <a:pt x="13945" y="12814"/>
                  </a:lnTo>
                  <a:lnTo>
                    <a:pt x="14172" y="12758"/>
                  </a:lnTo>
                  <a:lnTo>
                    <a:pt x="14398" y="12701"/>
                  </a:lnTo>
                  <a:lnTo>
                    <a:pt x="14624" y="12616"/>
                  </a:lnTo>
                  <a:lnTo>
                    <a:pt x="14822" y="12475"/>
                  </a:lnTo>
                  <a:lnTo>
                    <a:pt x="15020" y="12334"/>
                  </a:lnTo>
                  <a:lnTo>
                    <a:pt x="15190" y="12192"/>
                  </a:lnTo>
                  <a:lnTo>
                    <a:pt x="15360" y="11994"/>
                  </a:lnTo>
                  <a:lnTo>
                    <a:pt x="15501" y="11796"/>
                  </a:lnTo>
                  <a:lnTo>
                    <a:pt x="15614" y="11570"/>
                  </a:lnTo>
                  <a:lnTo>
                    <a:pt x="15728" y="11344"/>
                  </a:lnTo>
                  <a:lnTo>
                    <a:pt x="15926" y="10863"/>
                  </a:lnTo>
                  <a:lnTo>
                    <a:pt x="16039" y="10354"/>
                  </a:lnTo>
                  <a:lnTo>
                    <a:pt x="16124" y="9816"/>
                  </a:lnTo>
                  <a:lnTo>
                    <a:pt x="16180" y="9307"/>
                  </a:lnTo>
                  <a:lnTo>
                    <a:pt x="16208" y="8713"/>
                  </a:lnTo>
                  <a:lnTo>
                    <a:pt x="16237" y="8119"/>
                  </a:lnTo>
                  <a:lnTo>
                    <a:pt x="16293" y="7497"/>
                  </a:lnTo>
                  <a:lnTo>
                    <a:pt x="16350" y="7185"/>
                  </a:lnTo>
                  <a:lnTo>
                    <a:pt x="16406" y="6874"/>
                  </a:lnTo>
                  <a:lnTo>
                    <a:pt x="16491" y="6591"/>
                  </a:lnTo>
                  <a:lnTo>
                    <a:pt x="16604" y="6309"/>
                  </a:lnTo>
                  <a:lnTo>
                    <a:pt x="16746" y="5997"/>
                  </a:lnTo>
                  <a:lnTo>
                    <a:pt x="16944" y="5715"/>
                  </a:lnTo>
                  <a:lnTo>
                    <a:pt x="17170" y="5460"/>
                  </a:lnTo>
                  <a:lnTo>
                    <a:pt x="17396" y="5234"/>
                  </a:lnTo>
                  <a:lnTo>
                    <a:pt x="17651" y="5036"/>
                  </a:lnTo>
                  <a:lnTo>
                    <a:pt x="17934" y="4866"/>
                  </a:lnTo>
                  <a:lnTo>
                    <a:pt x="18245" y="4725"/>
                  </a:lnTo>
                  <a:lnTo>
                    <a:pt x="18556" y="4555"/>
                  </a:lnTo>
                  <a:lnTo>
                    <a:pt x="19065" y="4357"/>
                  </a:lnTo>
                  <a:lnTo>
                    <a:pt x="19603" y="4131"/>
                  </a:lnTo>
                  <a:lnTo>
                    <a:pt x="19857" y="3989"/>
                  </a:lnTo>
                  <a:lnTo>
                    <a:pt x="20112" y="3848"/>
                  </a:lnTo>
                  <a:lnTo>
                    <a:pt x="20310" y="3650"/>
                  </a:lnTo>
                  <a:lnTo>
                    <a:pt x="20508" y="3452"/>
                  </a:lnTo>
                  <a:lnTo>
                    <a:pt x="20678" y="3169"/>
                  </a:lnTo>
                  <a:lnTo>
                    <a:pt x="20791" y="2886"/>
                  </a:lnTo>
                  <a:lnTo>
                    <a:pt x="20876" y="2575"/>
                  </a:lnTo>
                  <a:lnTo>
                    <a:pt x="20904" y="2264"/>
                  </a:lnTo>
                  <a:lnTo>
                    <a:pt x="20876" y="1953"/>
                  </a:lnTo>
                  <a:lnTo>
                    <a:pt x="20847" y="1641"/>
                  </a:lnTo>
                  <a:lnTo>
                    <a:pt x="20763" y="1359"/>
                  </a:lnTo>
                  <a:lnTo>
                    <a:pt x="20678" y="1076"/>
                  </a:lnTo>
                  <a:lnTo>
                    <a:pt x="20536" y="793"/>
                  </a:lnTo>
                  <a:lnTo>
                    <a:pt x="20395" y="510"/>
                  </a:lnTo>
                  <a:lnTo>
                    <a:pt x="20225" y="255"/>
                  </a:lnTo>
                  <a:lnTo>
                    <a:pt x="20055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40"/>
            <p:cNvSpPr/>
            <p:nvPr/>
          </p:nvSpPr>
          <p:spPr>
            <a:xfrm>
              <a:off x="4645850" y="2457575"/>
              <a:ext cx="552325" cy="460375"/>
            </a:xfrm>
            <a:custGeom>
              <a:avLst/>
              <a:gdLst/>
              <a:ahLst/>
              <a:cxnLst/>
              <a:rect l="l" t="t" r="r" b="b"/>
              <a:pathLst>
                <a:path w="22093" h="18415" extrusionOk="0">
                  <a:moveTo>
                    <a:pt x="20112" y="1"/>
                  </a:moveTo>
                  <a:lnTo>
                    <a:pt x="19801" y="29"/>
                  </a:lnTo>
                  <a:lnTo>
                    <a:pt x="19631" y="85"/>
                  </a:lnTo>
                  <a:lnTo>
                    <a:pt x="19490" y="142"/>
                  </a:lnTo>
                  <a:lnTo>
                    <a:pt x="19179" y="312"/>
                  </a:lnTo>
                  <a:lnTo>
                    <a:pt x="18896" y="510"/>
                  </a:lnTo>
                  <a:lnTo>
                    <a:pt x="18641" y="764"/>
                  </a:lnTo>
                  <a:lnTo>
                    <a:pt x="18443" y="1019"/>
                  </a:lnTo>
                  <a:lnTo>
                    <a:pt x="18245" y="1302"/>
                  </a:lnTo>
                  <a:lnTo>
                    <a:pt x="18076" y="1613"/>
                  </a:lnTo>
                  <a:lnTo>
                    <a:pt x="17736" y="2235"/>
                  </a:lnTo>
                  <a:lnTo>
                    <a:pt x="17397" y="2858"/>
                  </a:lnTo>
                  <a:lnTo>
                    <a:pt x="17199" y="3169"/>
                  </a:lnTo>
                  <a:lnTo>
                    <a:pt x="17001" y="3452"/>
                  </a:lnTo>
                  <a:lnTo>
                    <a:pt x="16775" y="3706"/>
                  </a:lnTo>
                  <a:lnTo>
                    <a:pt x="16548" y="3932"/>
                  </a:lnTo>
                  <a:lnTo>
                    <a:pt x="16265" y="4130"/>
                  </a:lnTo>
                  <a:lnTo>
                    <a:pt x="15926" y="4300"/>
                  </a:lnTo>
                  <a:lnTo>
                    <a:pt x="15756" y="4357"/>
                  </a:lnTo>
                  <a:lnTo>
                    <a:pt x="15558" y="4413"/>
                  </a:lnTo>
                  <a:lnTo>
                    <a:pt x="15162" y="4470"/>
                  </a:lnTo>
                  <a:lnTo>
                    <a:pt x="14766" y="4470"/>
                  </a:lnTo>
                  <a:lnTo>
                    <a:pt x="14370" y="4413"/>
                  </a:lnTo>
                  <a:lnTo>
                    <a:pt x="13974" y="4328"/>
                  </a:lnTo>
                  <a:lnTo>
                    <a:pt x="13578" y="4215"/>
                  </a:lnTo>
                  <a:lnTo>
                    <a:pt x="12786" y="3961"/>
                  </a:lnTo>
                  <a:lnTo>
                    <a:pt x="12390" y="3848"/>
                  </a:lnTo>
                  <a:lnTo>
                    <a:pt x="11994" y="3734"/>
                  </a:lnTo>
                  <a:lnTo>
                    <a:pt x="11570" y="3650"/>
                  </a:lnTo>
                  <a:lnTo>
                    <a:pt x="11174" y="3593"/>
                  </a:lnTo>
                  <a:lnTo>
                    <a:pt x="10778" y="3593"/>
                  </a:lnTo>
                  <a:lnTo>
                    <a:pt x="10382" y="3650"/>
                  </a:lnTo>
                  <a:lnTo>
                    <a:pt x="10184" y="3706"/>
                  </a:lnTo>
                  <a:lnTo>
                    <a:pt x="10014" y="3763"/>
                  </a:lnTo>
                  <a:lnTo>
                    <a:pt x="9844" y="3848"/>
                  </a:lnTo>
                  <a:lnTo>
                    <a:pt x="9675" y="3961"/>
                  </a:lnTo>
                  <a:lnTo>
                    <a:pt x="9392" y="4187"/>
                  </a:lnTo>
                  <a:lnTo>
                    <a:pt x="9165" y="4442"/>
                  </a:lnTo>
                  <a:lnTo>
                    <a:pt x="8967" y="4753"/>
                  </a:lnTo>
                  <a:lnTo>
                    <a:pt x="8826" y="5092"/>
                  </a:lnTo>
                  <a:lnTo>
                    <a:pt x="8713" y="5432"/>
                  </a:lnTo>
                  <a:lnTo>
                    <a:pt x="8628" y="5799"/>
                  </a:lnTo>
                  <a:lnTo>
                    <a:pt x="8571" y="6167"/>
                  </a:lnTo>
                  <a:lnTo>
                    <a:pt x="8515" y="6535"/>
                  </a:lnTo>
                  <a:lnTo>
                    <a:pt x="8430" y="7270"/>
                  </a:lnTo>
                  <a:lnTo>
                    <a:pt x="8373" y="7638"/>
                  </a:lnTo>
                  <a:lnTo>
                    <a:pt x="8289" y="7977"/>
                  </a:lnTo>
                  <a:lnTo>
                    <a:pt x="8204" y="8345"/>
                  </a:lnTo>
                  <a:lnTo>
                    <a:pt x="8062" y="8684"/>
                  </a:lnTo>
                  <a:lnTo>
                    <a:pt x="7921" y="8996"/>
                  </a:lnTo>
                  <a:lnTo>
                    <a:pt x="7695" y="9279"/>
                  </a:lnTo>
                  <a:lnTo>
                    <a:pt x="7553" y="9420"/>
                  </a:lnTo>
                  <a:lnTo>
                    <a:pt x="7412" y="9561"/>
                  </a:lnTo>
                  <a:lnTo>
                    <a:pt x="7101" y="9788"/>
                  </a:lnTo>
                  <a:lnTo>
                    <a:pt x="6761" y="9986"/>
                  </a:lnTo>
                  <a:lnTo>
                    <a:pt x="6393" y="10127"/>
                  </a:lnTo>
                  <a:lnTo>
                    <a:pt x="5997" y="10212"/>
                  </a:lnTo>
                  <a:lnTo>
                    <a:pt x="5601" y="10297"/>
                  </a:lnTo>
                  <a:lnTo>
                    <a:pt x="5177" y="10353"/>
                  </a:lnTo>
                  <a:lnTo>
                    <a:pt x="4781" y="10382"/>
                  </a:lnTo>
                  <a:lnTo>
                    <a:pt x="3961" y="10438"/>
                  </a:lnTo>
                  <a:lnTo>
                    <a:pt x="3565" y="10467"/>
                  </a:lnTo>
                  <a:lnTo>
                    <a:pt x="3169" y="10495"/>
                  </a:lnTo>
                  <a:lnTo>
                    <a:pt x="2773" y="10551"/>
                  </a:lnTo>
                  <a:lnTo>
                    <a:pt x="2377" y="10665"/>
                  </a:lnTo>
                  <a:lnTo>
                    <a:pt x="2009" y="10778"/>
                  </a:lnTo>
                  <a:lnTo>
                    <a:pt x="1641" y="10976"/>
                  </a:lnTo>
                  <a:lnTo>
                    <a:pt x="1358" y="11145"/>
                  </a:lnTo>
                  <a:lnTo>
                    <a:pt x="1132" y="11343"/>
                  </a:lnTo>
                  <a:lnTo>
                    <a:pt x="906" y="11598"/>
                  </a:lnTo>
                  <a:lnTo>
                    <a:pt x="708" y="11853"/>
                  </a:lnTo>
                  <a:lnTo>
                    <a:pt x="510" y="12107"/>
                  </a:lnTo>
                  <a:lnTo>
                    <a:pt x="368" y="12390"/>
                  </a:lnTo>
                  <a:lnTo>
                    <a:pt x="255" y="12701"/>
                  </a:lnTo>
                  <a:lnTo>
                    <a:pt x="142" y="13041"/>
                  </a:lnTo>
                  <a:lnTo>
                    <a:pt x="85" y="13352"/>
                  </a:lnTo>
                  <a:lnTo>
                    <a:pt x="29" y="13691"/>
                  </a:lnTo>
                  <a:lnTo>
                    <a:pt x="1" y="14031"/>
                  </a:lnTo>
                  <a:lnTo>
                    <a:pt x="1" y="14370"/>
                  </a:lnTo>
                  <a:lnTo>
                    <a:pt x="29" y="14709"/>
                  </a:lnTo>
                  <a:lnTo>
                    <a:pt x="85" y="15049"/>
                  </a:lnTo>
                  <a:lnTo>
                    <a:pt x="170" y="15360"/>
                  </a:lnTo>
                  <a:lnTo>
                    <a:pt x="255" y="15699"/>
                  </a:lnTo>
                  <a:lnTo>
                    <a:pt x="425" y="16067"/>
                  </a:lnTo>
                  <a:lnTo>
                    <a:pt x="595" y="16435"/>
                  </a:lnTo>
                  <a:lnTo>
                    <a:pt x="793" y="16803"/>
                  </a:lnTo>
                  <a:lnTo>
                    <a:pt x="991" y="17142"/>
                  </a:lnTo>
                  <a:lnTo>
                    <a:pt x="1245" y="17482"/>
                  </a:lnTo>
                  <a:lnTo>
                    <a:pt x="1500" y="17793"/>
                  </a:lnTo>
                  <a:lnTo>
                    <a:pt x="2037" y="18415"/>
                  </a:lnTo>
                  <a:lnTo>
                    <a:pt x="3423" y="17482"/>
                  </a:lnTo>
                  <a:lnTo>
                    <a:pt x="4809" y="16548"/>
                  </a:lnTo>
                  <a:lnTo>
                    <a:pt x="6167" y="15586"/>
                  </a:lnTo>
                  <a:lnTo>
                    <a:pt x="7525" y="14625"/>
                  </a:lnTo>
                  <a:lnTo>
                    <a:pt x="8854" y="13635"/>
                  </a:lnTo>
                  <a:lnTo>
                    <a:pt x="10155" y="12588"/>
                  </a:lnTo>
                  <a:lnTo>
                    <a:pt x="11457" y="11570"/>
                  </a:lnTo>
                  <a:lnTo>
                    <a:pt x="12730" y="10495"/>
                  </a:lnTo>
                  <a:lnTo>
                    <a:pt x="13974" y="9420"/>
                  </a:lnTo>
                  <a:lnTo>
                    <a:pt x="15219" y="8288"/>
                  </a:lnTo>
                  <a:lnTo>
                    <a:pt x="16407" y="7157"/>
                  </a:lnTo>
                  <a:lnTo>
                    <a:pt x="17595" y="5997"/>
                  </a:lnTo>
                  <a:lnTo>
                    <a:pt x="18755" y="4809"/>
                  </a:lnTo>
                  <a:lnTo>
                    <a:pt x="19914" y="3621"/>
                  </a:lnTo>
                  <a:lnTo>
                    <a:pt x="21017" y="2377"/>
                  </a:lnTo>
                  <a:lnTo>
                    <a:pt x="22092" y="1104"/>
                  </a:lnTo>
                  <a:lnTo>
                    <a:pt x="21809" y="793"/>
                  </a:lnTo>
                  <a:lnTo>
                    <a:pt x="21583" y="595"/>
                  </a:lnTo>
                  <a:lnTo>
                    <a:pt x="21329" y="397"/>
                  </a:lnTo>
                  <a:lnTo>
                    <a:pt x="21046" y="227"/>
                  </a:lnTo>
                  <a:lnTo>
                    <a:pt x="20735" y="85"/>
                  </a:lnTo>
                  <a:lnTo>
                    <a:pt x="20423" y="29"/>
                  </a:lnTo>
                  <a:lnTo>
                    <a:pt x="2011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40"/>
            <p:cNvSpPr/>
            <p:nvPr/>
          </p:nvSpPr>
          <p:spPr>
            <a:xfrm>
              <a:off x="4671300" y="2509200"/>
              <a:ext cx="516275" cy="417250"/>
            </a:xfrm>
            <a:custGeom>
              <a:avLst/>
              <a:gdLst/>
              <a:ahLst/>
              <a:cxnLst/>
              <a:rect l="l" t="t" r="r" b="b"/>
              <a:pathLst>
                <a:path w="20651" h="16690" extrusionOk="0">
                  <a:moveTo>
                    <a:pt x="20537" y="0"/>
                  </a:moveTo>
                  <a:lnTo>
                    <a:pt x="20509" y="29"/>
                  </a:lnTo>
                  <a:lnTo>
                    <a:pt x="20480" y="29"/>
                  </a:lnTo>
                  <a:lnTo>
                    <a:pt x="18415" y="2065"/>
                  </a:lnTo>
                  <a:lnTo>
                    <a:pt x="17369" y="3055"/>
                  </a:lnTo>
                  <a:lnTo>
                    <a:pt x="16294" y="4045"/>
                  </a:lnTo>
                  <a:lnTo>
                    <a:pt x="14399" y="5743"/>
                  </a:lnTo>
                  <a:lnTo>
                    <a:pt x="12475" y="7383"/>
                  </a:lnTo>
                  <a:lnTo>
                    <a:pt x="10495" y="8996"/>
                  </a:lnTo>
                  <a:lnTo>
                    <a:pt x="8487" y="10551"/>
                  </a:lnTo>
                  <a:lnTo>
                    <a:pt x="6422" y="12079"/>
                  </a:lnTo>
                  <a:lnTo>
                    <a:pt x="4357" y="13550"/>
                  </a:lnTo>
                  <a:lnTo>
                    <a:pt x="3282" y="14257"/>
                  </a:lnTo>
                  <a:lnTo>
                    <a:pt x="2207" y="14964"/>
                  </a:lnTo>
                  <a:lnTo>
                    <a:pt x="86" y="16378"/>
                  </a:lnTo>
                  <a:lnTo>
                    <a:pt x="29" y="16435"/>
                  </a:lnTo>
                  <a:lnTo>
                    <a:pt x="1" y="16491"/>
                  </a:lnTo>
                  <a:lnTo>
                    <a:pt x="1" y="16548"/>
                  </a:lnTo>
                  <a:lnTo>
                    <a:pt x="29" y="16605"/>
                  </a:lnTo>
                  <a:lnTo>
                    <a:pt x="86" y="16661"/>
                  </a:lnTo>
                  <a:lnTo>
                    <a:pt x="142" y="16689"/>
                  </a:lnTo>
                  <a:lnTo>
                    <a:pt x="227" y="16689"/>
                  </a:lnTo>
                  <a:lnTo>
                    <a:pt x="284" y="16661"/>
                  </a:lnTo>
                  <a:lnTo>
                    <a:pt x="1528" y="15926"/>
                  </a:lnTo>
                  <a:lnTo>
                    <a:pt x="2745" y="15134"/>
                  </a:lnTo>
                  <a:lnTo>
                    <a:pt x="3933" y="14342"/>
                  </a:lnTo>
                  <a:lnTo>
                    <a:pt x="5121" y="13521"/>
                  </a:lnTo>
                  <a:lnTo>
                    <a:pt x="7186" y="12022"/>
                  </a:lnTo>
                  <a:lnTo>
                    <a:pt x="9251" y="10466"/>
                  </a:lnTo>
                  <a:lnTo>
                    <a:pt x="11259" y="8854"/>
                  </a:lnTo>
                  <a:lnTo>
                    <a:pt x="13211" y="7214"/>
                  </a:lnTo>
                  <a:lnTo>
                    <a:pt x="15134" y="5545"/>
                  </a:lnTo>
                  <a:lnTo>
                    <a:pt x="16096" y="4668"/>
                  </a:lnTo>
                  <a:lnTo>
                    <a:pt x="17029" y="3791"/>
                  </a:lnTo>
                  <a:lnTo>
                    <a:pt x="17935" y="2914"/>
                  </a:lnTo>
                  <a:lnTo>
                    <a:pt x="18868" y="2009"/>
                  </a:lnTo>
                  <a:lnTo>
                    <a:pt x="19745" y="1104"/>
                  </a:lnTo>
                  <a:lnTo>
                    <a:pt x="20622" y="170"/>
                  </a:lnTo>
                  <a:lnTo>
                    <a:pt x="20650" y="142"/>
                  </a:lnTo>
                  <a:lnTo>
                    <a:pt x="20650" y="114"/>
                  </a:lnTo>
                  <a:lnTo>
                    <a:pt x="20622" y="29"/>
                  </a:lnTo>
                  <a:lnTo>
                    <a:pt x="2053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40"/>
            <p:cNvSpPr/>
            <p:nvPr/>
          </p:nvSpPr>
          <p:spPr>
            <a:xfrm>
              <a:off x="5109050" y="2489400"/>
              <a:ext cx="79225" cy="96900"/>
            </a:xfrm>
            <a:custGeom>
              <a:avLst/>
              <a:gdLst/>
              <a:ahLst/>
              <a:cxnLst/>
              <a:rect l="l" t="t" r="r" b="b"/>
              <a:pathLst>
                <a:path w="3169" h="3876" extrusionOk="0">
                  <a:moveTo>
                    <a:pt x="1103" y="0"/>
                  </a:moveTo>
                  <a:lnTo>
                    <a:pt x="1047" y="29"/>
                  </a:lnTo>
                  <a:lnTo>
                    <a:pt x="990" y="57"/>
                  </a:lnTo>
                  <a:lnTo>
                    <a:pt x="990" y="114"/>
                  </a:lnTo>
                  <a:lnTo>
                    <a:pt x="821" y="1019"/>
                  </a:lnTo>
                  <a:lnTo>
                    <a:pt x="736" y="1471"/>
                  </a:lnTo>
                  <a:lnTo>
                    <a:pt x="623" y="1924"/>
                  </a:lnTo>
                  <a:lnTo>
                    <a:pt x="509" y="2348"/>
                  </a:lnTo>
                  <a:lnTo>
                    <a:pt x="368" y="2801"/>
                  </a:lnTo>
                  <a:lnTo>
                    <a:pt x="29" y="3649"/>
                  </a:lnTo>
                  <a:lnTo>
                    <a:pt x="0" y="3763"/>
                  </a:lnTo>
                  <a:lnTo>
                    <a:pt x="57" y="3819"/>
                  </a:lnTo>
                  <a:lnTo>
                    <a:pt x="113" y="3876"/>
                  </a:lnTo>
                  <a:lnTo>
                    <a:pt x="198" y="3876"/>
                  </a:lnTo>
                  <a:lnTo>
                    <a:pt x="1669" y="3536"/>
                  </a:lnTo>
                  <a:lnTo>
                    <a:pt x="3112" y="3169"/>
                  </a:lnTo>
                  <a:lnTo>
                    <a:pt x="3140" y="3140"/>
                  </a:lnTo>
                  <a:lnTo>
                    <a:pt x="3168" y="3084"/>
                  </a:lnTo>
                  <a:lnTo>
                    <a:pt x="3140" y="3027"/>
                  </a:lnTo>
                  <a:lnTo>
                    <a:pt x="3083" y="2999"/>
                  </a:lnTo>
                  <a:lnTo>
                    <a:pt x="1726" y="3253"/>
                  </a:lnTo>
                  <a:lnTo>
                    <a:pt x="396" y="3508"/>
                  </a:lnTo>
                  <a:lnTo>
                    <a:pt x="707" y="2716"/>
                  </a:lnTo>
                  <a:lnTo>
                    <a:pt x="962" y="1867"/>
                  </a:lnTo>
                  <a:lnTo>
                    <a:pt x="1075" y="1443"/>
                  </a:lnTo>
                  <a:lnTo>
                    <a:pt x="1160" y="1019"/>
                  </a:lnTo>
                  <a:lnTo>
                    <a:pt x="1245" y="594"/>
                  </a:lnTo>
                  <a:lnTo>
                    <a:pt x="1273" y="170"/>
                  </a:lnTo>
                  <a:lnTo>
                    <a:pt x="1273" y="114"/>
                  </a:lnTo>
                  <a:lnTo>
                    <a:pt x="1245" y="57"/>
                  </a:lnTo>
                  <a:lnTo>
                    <a:pt x="1188" y="29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40"/>
            <p:cNvSpPr/>
            <p:nvPr/>
          </p:nvSpPr>
          <p:spPr>
            <a:xfrm>
              <a:off x="4945700" y="2613850"/>
              <a:ext cx="116000" cy="123775"/>
            </a:xfrm>
            <a:custGeom>
              <a:avLst/>
              <a:gdLst/>
              <a:ahLst/>
              <a:cxnLst/>
              <a:rect l="l" t="t" r="r" b="b"/>
              <a:pathLst>
                <a:path w="4640" h="4951" extrusionOk="0">
                  <a:moveTo>
                    <a:pt x="764" y="1"/>
                  </a:moveTo>
                  <a:lnTo>
                    <a:pt x="679" y="29"/>
                  </a:lnTo>
                  <a:lnTo>
                    <a:pt x="622" y="86"/>
                  </a:lnTo>
                  <a:lnTo>
                    <a:pt x="566" y="142"/>
                  </a:lnTo>
                  <a:lnTo>
                    <a:pt x="566" y="227"/>
                  </a:lnTo>
                  <a:lnTo>
                    <a:pt x="566" y="765"/>
                  </a:lnTo>
                  <a:lnTo>
                    <a:pt x="538" y="1302"/>
                  </a:lnTo>
                  <a:lnTo>
                    <a:pt x="481" y="1839"/>
                  </a:lnTo>
                  <a:lnTo>
                    <a:pt x="424" y="2349"/>
                  </a:lnTo>
                  <a:lnTo>
                    <a:pt x="368" y="2886"/>
                  </a:lnTo>
                  <a:lnTo>
                    <a:pt x="255" y="3424"/>
                  </a:lnTo>
                  <a:lnTo>
                    <a:pt x="142" y="3933"/>
                  </a:lnTo>
                  <a:lnTo>
                    <a:pt x="0" y="4442"/>
                  </a:lnTo>
                  <a:lnTo>
                    <a:pt x="0" y="4527"/>
                  </a:lnTo>
                  <a:lnTo>
                    <a:pt x="57" y="4612"/>
                  </a:lnTo>
                  <a:lnTo>
                    <a:pt x="113" y="4668"/>
                  </a:lnTo>
                  <a:lnTo>
                    <a:pt x="198" y="4668"/>
                  </a:lnTo>
                  <a:lnTo>
                    <a:pt x="736" y="4612"/>
                  </a:lnTo>
                  <a:lnTo>
                    <a:pt x="1273" y="4583"/>
                  </a:lnTo>
                  <a:lnTo>
                    <a:pt x="1810" y="4583"/>
                  </a:lnTo>
                  <a:lnTo>
                    <a:pt x="2348" y="4612"/>
                  </a:lnTo>
                  <a:lnTo>
                    <a:pt x="2885" y="4668"/>
                  </a:lnTo>
                  <a:lnTo>
                    <a:pt x="3423" y="4725"/>
                  </a:lnTo>
                  <a:lnTo>
                    <a:pt x="3960" y="4838"/>
                  </a:lnTo>
                  <a:lnTo>
                    <a:pt x="4498" y="4951"/>
                  </a:lnTo>
                  <a:lnTo>
                    <a:pt x="4583" y="4951"/>
                  </a:lnTo>
                  <a:lnTo>
                    <a:pt x="4639" y="4894"/>
                  </a:lnTo>
                  <a:lnTo>
                    <a:pt x="4639" y="4810"/>
                  </a:lnTo>
                  <a:lnTo>
                    <a:pt x="4611" y="4781"/>
                  </a:lnTo>
                  <a:lnTo>
                    <a:pt x="4583" y="4753"/>
                  </a:lnTo>
                  <a:lnTo>
                    <a:pt x="4073" y="4583"/>
                  </a:lnTo>
                  <a:lnTo>
                    <a:pt x="3564" y="4442"/>
                  </a:lnTo>
                  <a:lnTo>
                    <a:pt x="3055" y="4329"/>
                  </a:lnTo>
                  <a:lnTo>
                    <a:pt x="2518" y="4272"/>
                  </a:lnTo>
                  <a:lnTo>
                    <a:pt x="2008" y="4244"/>
                  </a:lnTo>
                  <a:lnTo>
                    <a:pt x="1471" y="4216"/>
                  </a:lnTo>
                  <a:lnTo>
                    <a:pt x="962" y="4244"/>
                  </a:lnTo>
                  <a:lnTo>
                    <a:pt x="424" y="4272"/>
                  </a:lnTo>
                  <a:lnTo>
                    <a:pt x="424" y="4272"/>
                  </a:lnTo>
                  <a:lnTo>
                    <a:pt x="566" y="3791"/>
                  </a:lnTo>
                  <a:lnTo>
                    <a:pt x="679" y="3282"/>
                  </a:lnTo>
                  <a:lnTo>
                    <a:pt x="792" y="2773"/>
                  </a:lnTo>
                  <a:lnTo>
                    <a:pt x="849" y="2264"/>
                  </a:lnTo>
                  <a:lnTo>
                    <a:pt x="905" y="1755"/>
                  </a:lnTo>
                  <a:lnTo>
                    <a:pt x="962" y="1217"/>
                  </a:lnTo>
                  <a:lnTo>
                    <a:pt x="962" y="708"/>
                  </a:lnTo>
                  <a:lnTo>
                    <a:pt x="962" y="199"/>
                  </a:lnTo>
                  <a:lnTo>
                    <a:pt x="934" y="114"/>
                  </a:lnTo>
                  <a:lnTo>
                    <a:pt x="905" y="57"/>
                  </a:lnTo>
                  <a:lnTo>
                    <a:pt x="820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40"/>
            <p:cNvSpPr/>
            <p:nvPr/>
          </p:nvSpPr>
          <p:spPr>
            <a:xfrm>
              <a:off x="4740625" y="2764475"/>
              <a:ext cx="123050" cy="136525"/>
            </a:xfrm>
            <a:custGeom>
              <a:avLst/>
              <a:gdLst/>
              <a:ahLst/>
              <a:cxnLst/>
              <a:rect l="l" t="t" r="r" b="b"/>
              <a:pathLst>
                <a:path w="4922" h="5461" extrusionOk="0">
                  <a:moveTo>
                    <a:pt x="651" y="1"/>
                  </a:moveTo>
                  <a:lnTo>
                    <a:pt x="594" y="29"/>
                  </a:lnTo>
                  <a:lnTo>
                    <a:pt x="537" y="57"/>
                  </a:lnTo>
                  <a:lnTo>
                    <a:pt x="509" y="114"/>
                  </a:lnTo>
                  <a:lnTo>
                    <a:pt x="453" y="397"/>
                  </a:lnTo>
                  <a:lnTo>
                    <a:pt x="424" y="680"/>
                  </a:lnTo>
                  <a:lnTo>
                    <a:pt x="368" y="1245"/>
                  </a:lnTo>
                  <a:lnTo>
                    <a:pt x="255" y="2320"/>
                  </a:lnTo>
                  <a:lnTo>
                    <a:pt x="0" y="4527"/>
                  </a:lnTo>
                  <a:lnTo>
                    <a:pt x="0" y="4612"/>
                  </a:lnTo>
                  <a:lnTo>
                    <a:pt x="28" y="4668"/>
                  </a:lnTo>
                  <a:lnTo>
                    <a:pt x="85" y="4696"/>
                  </a:lnTo>
                  <a:lnTo>
                    <a:pt x="170" y="4725"/>
                  </a:lnTo>
                  <a:lnTo>
                    <a:pt x="764" y="4753"/>
                  </a:lnTo>
                  <a:lnTo>
                    <a:pt x="1358" y="4781"/>
                  </a:lnTo>
                  <a:lnTo>
                    <a:pt x="1952" y="4838"/>
                  </a:lnTo>
                  <a:lnTo>
                    <a:pt x="2546" y="4923"/>
                  </a:lnTo>
                  <a:lnTo>
                    <a:pt x="3112" y="5036"/>
                  </a:lnTo>
                  <a:lnTo>
                    <a:pt x="3677" y="5177"/>
                  </a:lnTo>
                  <a:lnTo>
                    <a:pt x="4809" y="5460"/>
                  </a:lnTo>
                  <a:lnTo>
                    <a:pt x="4865" y="5460"/>
                  </a:lnTo>
                  <a:lnTo>
                    <a:pt x="4922" y="5404"/>
                  </a:lnTo>
                  <a:lnTo>
                    <a:pt x="4922" y="5319"/>
                  </a:lnTo>
                  <a:lnTo>
                    <a:pt x="4894" y="5290"/>
                  </a:lnTo>
                  <a:lnTo>
                    <a:pt x="4865" y="5262"/>
                  </a:lnTo>
                  <a:lnTo>
                    <a:pt x="4300" y="5036"/>
                  </a:lnTo>
                  <a:lnTo>
                    <a:pt x="3734" y="4866"/>
                  </a:lnTo>
                  <a:lnTo>
                    <a:pt x="3140" y="4725"/>
                  </a:lnTo>
                  <a:lnTo>
                    <a:pt x="2546" y="4612"/>
                  </a:lnTo>
                  <a:lnTo>
                    <a:pt x="2008" y="4527"/>
                  </a:lnTo>
                  <a:lnTo>
                    <a:pt x="1471" y="4442"/>
                  </a:lnTo>
                  <a:lnTo>
                    <a:pt x="905" y="4414"/>
                  </a:lnTo>
                  <a:lnTo>
                    <a:pt x="368" y="4385"/>
                  </a:lnTo>
                  <a:lnTo>
                    <a:pt x="594" y="2349"/>
                  </a:lnTo>
                  <a:lnTo>
                    <a:pt x="735" y="1274"/>
                  </a:lnTo>
                  <a:lnTo>
                    <a:pt x="820" y="708"/>
                  </a:lnTo>
                  <a:lnTo>
                    <a:pt x="849" y="425"/>
                  </a:lnTo>
                  <a:lnTo>
                    <a:pt x="849" y="142"/>
                  </a:lnTo>
                  <a:lnTo>
                    <a:pt x="820" y="86"/>
                  </a:lnTo>
                  <a:lnTo>
                    <a:pt x="792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40"/>
            <p:cNvSpPr/>
            <p:nvPr/>
          </p:nvSpPr>
          <p:spPr>
            <a:xfrm>
              <a:off x="4029925" y="2086325"/>
              <a:ext cx="265200" cy="654150"/>
            </a:xfrm>
            <a:custGeom>
              <a:avLst/>
              <a:gdLst/>
              <a:ahLst/>
              <a:cxnLst/>
              <a:rect l="l" t="t" r="r" b="b"/>
              <a:pathLst>
                <a:path w="10608" h="26166" extrusionOk="0">
                  <a:moveTo>
                    <a:pt x="283" y="0"/>
                  </a:moveTo>
                  <a:lnTo>
                    <a:pt x="0" y="29"/>
                  </a:lnTo>
                  <a:lnTo>
                    <a:pt x="481" y="1613"/>
                  </a:lnTo>
                  <a:lnTo>
                    <a:pt x="962" y="3197"/>
                  </a:lnTo>
                  <a:lnTo>
                    <a:pt x="1386" y="4809"/>
                  </a:lnTo>
                  <a:lnTo>
                    <a:pt x="1810" y="6421"/>
                  </a:lnTo>
                  <a:lnTo>
                    <a:pt x="2178" y="8034"/>
                  </a:lnTo>
                  <a:lnTo>
                    <a:pt x="2489" y="9646"/>
                  </a:lnTo>
                  <a:lnTo>
                    <a:pt x="2800" y="11287"/>
                  </a:lnTo>
                  <a:lnTo>
                    <a:pt x="3055" y="12927"/>
                  </a:lnTo>
                  <a:lnTo>
                    <a:pt x="3310" y="14568"/>
                  </a:lnTo>
                  <a:lnTo>
                    <a:pt x="3508" y="16208"/>
                  </a:lnTo>
                  <a:lnTo>
                    <a:pt x="3706" y="17849"/>
                  </a:lnTo>
                  <a:lnTo>
                    <a:pt x="3847" y="19518"/>
                  </a:lnTo>
                  <a:lnTo>
                    <a:pt x="3988" y="21187"/>
                  </a:lnTo>
                  <a:lnTo>
                    <a:pt x="4073" y="22827"/>
                  </a:lnTo>
                  <a:lnTo>
                    <a:pt x="4158" y="24496"/>
                  </a:lnTo>
                  <a:lnTo>
                    <a:pt x="4187" y="26165"/>
                  </a:lnTo>
                  <a:lnTo>
                    <a:pt x="4696" y="26052"/>
                  </a:lnTo>
                  <a:lnTo>
                    <a:pt x="5205" y="25911"/>
                  </a:lnTo>
                  <a:lnTo>
                    <a:pt x="6195" y="25599"/>
                  </a:lnTo>
                  <a:lnTo>
                    <a:pt x="7043" y="25288"/>
                  </a:lnTo>
                  <a:lnTo>
                    <a:pt x="7468" y="25119"/>
                  </a:lnTo>
                  <a:lnTo>
                    <a:pt x="7892" y="24921"/>
                  </a:lnTo>
                  <a:lnTo>
                    <a:pt x="8288" y="24723"/>
                  </a:lnTo>
                  <a:lnTo>
                    <a:pt x="8684" y="24468"/>
                  </a:lnTo>
                  <a:lnTo>
                    <a:pt x="9052" y="24213"/>
                  </a:lnTo>
                  <a:lnTo>
                    <a:pt x="9391" y="23930"/>
                  </a:lnTo>
                  <a:lnTo>
                    <a:pt x="9702" y="23591"/>
                  </a:lnTo>
                  <a:lnTo>
                    <a:pt x="9985" y="23223"/>
                  </a:lnTo>
                  <a:lnTo>
                    <a:pt x="10240" y="22827"/>
                  </a:lnTo>
                  <a:lnTo>
                    <a:pt x="10410" y="22403"/>
                  </a:lnTo>
                  <a:lnTo>
                    <a:pt x="10551" y="21979"/>
                  </a:lnTo>
                  <a:lnTo>
                    <a:pt x="10579" y="21752"/>
                  </a:lnTo>
                  <a:lnTo>
                    <a:pt x="10608" y="21526"/>
                  </a:lnTo>
                  <a:lnTo>
                    <a:pt x="10608" y="21300"/>
                  </a:lnTo>
                  <a:lnTo>
                    <a:pt x="10608" y="21074"/>
                  </a:lnTo>
                  <a:lnTo>
                    <a:pt x="10551" y="20876"/>
                  </a:lnTo>
                  <a:lnTo>
                    <a:pt x="10523" y="20649"/>
                  </a:lnTo>
                  <a:lnTo>
                    <a:pt x="10438" y="20423"/>
                  </a:lnTo>
                  <a:lnTo>
                    <a:pt x="10325" y="20197"/>
                  </a:lnTo>
                  <a:lnTo>
                    <a:pt x="10212" y="19970"/>
                  </a:lnTo>
                  <a:lnTo>
                    <a:pt x="10070" y="19772"/>
                  </a:lnTo>
                  <a:lnTo>
                    <a:pt x="9759" y="19405"/>
                  </a:lnTo>
                  <a:lnTo>
                    <a:pt x="9419" y="19065"/>
                  </a:lnTo>
                  <a:lnTo>
                    <a:pt x="9023" y="18754"/>
                  </a:lnTo>
                  <a:lnTo>
                    <a:pt x="8627" y="18443"/>
                  </a:lnTo>
                  <a:lnTo>
                    <a:pt x="7807" y="17849"/>
                  </a:lnTo>
                  <a:lnTo>
                    <a:pt x="7411" y="17538"/>
                  </a:lnTo>
                  <a:lnTo>
                    <a:pt x="7015" y="17198"/>
                  </a:lnTo>
                  <a:lnTo>
                    <a:pt x="6676" y="16831"/>
                  </a:lnTo>
                  <a:lnTo>
                    <a:pt x="6365" y="16435"/>
                  </a:lnTo>
                  <a:lnTo>
                    <a:pt x="6223" y="16208"/>
                  </a:lnTo>
                  <a:lnTo>
                    <a:pt x="6138" y="15982"/>
                  </a:lnTo>
                  <a:lnTo>
                    <a:pt x="6025" y="15784"/>
                  </a:lnTo>
                  <a:lnTo>
                    <a:pt x="5969" y="15558"/>
                  </a:lnTo>
                  <a:lnTo>
                    <a:pt x="5912" y="15331"/>
                  </a:lnTo>
                  <a:lnTo>
                    <a:pt x="5912" y="15077"/>
                  </a:lnTo>
                  <a:lnTo>
                    <a:pt x="5912" y="14851"/>
                  </a:lnTo>
                  <a:lnTo>
                    <a:pt x="5940" y="14596"/>
                  </a:lnTo>
                  <a:lnTo>
                    <a:pt x="6025" y="14398"/>
                  </a:lnTo>
                  <a:lnTo>
                    <a:pt x="6110" y="14172"/>
                  </a:lnTo>
                  <a:lnTo>
                    <a:pt x="6195" y="13974"/>
                  </a:lnTo>
                  <a:lnTo>
                    <a:pt x="6308" y="13776"/>
                  </a:lnTo>
                  <a:lnTo>
                    <a:pt x="6591" y="13408"/>
                  </a:lnTo>
                  <a:lnTo>
                    <a:pt x="6874" y="13069"/>
                  </a:lnTo>
                  <a:lnTo>
                    <a:pt x="7185" y="12701"/>
                  </a:lnTo>
                  <a:lnTo>
                    <a:pt x="7468" y="12333"/>
                  </a:lnTo>
                  <a:lnTo>
                    <a:pt x="7581" y="12135"/>
                  </a:lnTo>
                  <a:lnTo>
                    <a:pt x="7666" y="11937"/>
                  </a:lnTo>
                  <a:lnTo>
                    <a:pt x="7751" y="11739"/>
                  </a:lnTo>
                  <a:lnTo>
                    <a:pt x="7835" y="11513"/>
                  </a:lnTo>
                  <a:lnTo>
                    <a:pt x="7864" y="11258"/>
                  </a:lnTo>
                  <a:lnTo>
                    <a:pt x="7864" y="11004"/>
                  </a:lnTo>
                  <a:lnTo>
                    <a:pt x="7864" y="10777"/>
                  </a:lnTo>
                  <a:lnTo>
                    <a:pt x="7807" y="10551"/>
                  </a:lnTo>
                  <a:lnTo>
                    <a:pt x="7722" y="10296"/>
                  </a:lnTo>
                  <a:lnTo>
                    <a:pt x="7637" y="10070"/>
                  </a:lnTo>
                  <a:lnTo>
                    <a:pt x="7524" y="9872"/>
                  </a:lnTo>
                  <a:lnTo>
                    <a:pt x="7383" y="9646"/>
                  </a:lnTo>
                  <a:lnTo>
                    <a:pt x="7072" y="9250"/>
                  </a:lnTo>
                  <a:lnTo>
                    <a:pt x="6676" y="8854"/>
                  </a:lnTo>
                  <a:lnTo>
                    <a:pt x="6280" y="8514"/>
                  </a:lnTo>
                  <a:lnTo>
                    <a:pt x="5855" y="8203"/>
                  </a:lnTo>
                  <a:lnTo>
                    <a:pt x="5375" y="7892"/>
                  </a:lnTo>
                  <a:lnTo>
                    <a:pt x="4865" y="7524"/>
                  </a:lnTo>
                  <a:lnTo>
                    <a:pt x="4385" y="7157"/>
                  </a:lnTo>
                  <a:lnTo>
                    <a:pt x="4158" y="6959"/>
                  </a:lnTo>
                  <a:lnTo>
                    <a:pt x="3932" y="6732"/>
                  </a:lnTo>
                  <a:lnTo>
                    <a:pt x="3706" y="6506"/>
                  </a:lnTo>
                  <a:lnTo>
                    <a:pt x="3536" y="6280"/>
                  </a:lnTo>
                  <a:lnTo>
                    <a:pt x="3338" y="5969"/>
                  </a:lnTo>
                  <a:lnTo>
                    <a:pt x="3196" y="5658"/>
                  </a:lnTo>
                  <a:lnTo>
                    <a:pt x="3112" y="5346"/>
                  </a:lnTo>
                  <a:lnTo>
                    <a:pt x="3055" y="5035"/>
                  </a:lnTo>
                  <a:lnTo>
                    <a:pt x="3027" y="4696"/>
                  </a:lnTo>
                  <a:lnTo>
                    <a:pt x="3027" y="4385"/>
                  </a:lnTo>
                  <a:lnTo>
                    <a:pt x="3027" y="4045"/>
                  </a:lnTo>
                  <a:lnTo>
                    <a:pt x="3083" y="3706"/>
                  </a:lnTo>
                  <a:lnTo>
                    <a:pt x="3168" y="3140"/>
                  </a:lnTo>
                  <a:lnTo>
                    <a:pt x="3253" y="2574"/>
                  </a:lnTo>
                  <a:lnTo>
                    <a:pt x="3281" y="2291"/>
                  </a:lnTo>
                  <a:lnTo>
                    <a:pt x="3253" y="2009"/>
                  </a:lnTo>
                  <a:lnTo>
                    <a:pt x="3225" y="1726"/>
                  </a:lnTo>
                  <a:lnTo>
                    <a:pt x="3140" y="1443"/>
                  </a:lnTo>
                  <a:lnTo>
                    <a:pt x="2998" y="1160"/>
                  </a:lnTo>
                  <a:lnTo>
                    <a:pt x="2829" y="905"/>
                  </a:lnTo>
                  <a:lnTo>
                    <a:pt x="2602" y="679"/>
                  </a:lnTo>
                  <a:lnTo>
                    <a:pt x="2320" y="481"/>
                  </a:lnTo>
                  <a:lnTo>
                    <a:pt x="2065" y="340"/>
                  </a:lnTo>
                  <a:lnTo>
                    <a:pt x="1782" y="227"/>
                  </a:lnTo>
                  <a:lnTo>
                    <a:pt x="1499" y="142"/>
                  </a:lnTo>
                  <a:lnTo>
                    <a:pt x="1216" y="57"/>
                  </a:lnTo>
                  <a:lnTo>
                    <a:pt x="905" y="29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40"/>
            <p:cNvSpPr/>
            <p:nvPr/>
          </p:nvSpPr>
          <p:spPr>
            <a:xfrm>
              <a:off x="3927375" y="2087025"/>
              <a:ext cx="207225" cy="659100"/>
            </a:xfrm>
            <a:custGeom>
              <a:avLst/>
              <a:gdLst/>
              <a:ahLst/>
              <a:cxnLst/>
              <a:rect l="l" t="t" r="r" b="b"/>
              <a:pathLst>
                <a:path w="8289" h="26364" extrusionOk="0">
                  <a:moveTo>
                    <a:pt x="4102" y="1"/>
                  </a:moveTo>
                  <a:lnTo>
                    <a:pt x="3678" y="57"/>
                  </a:lnTo>
                  <a:lnTo>
                    <a:pt x="3367" y="170"/>
                  </a:lnTo>
                  <a:lnTo>
                    <a:pt x="3056" y="283"/>
                  </a:lnTo>
                  <a:lnTo>
                    <a:pt x="2773" y="425"/>
                  </a:lnTo>
                  <a:lnTo>
                    <a:pt x="2518" y="623"/>
                  </a:lnTo>
                  <a:lnTo>
                    <a:pt x="2292" y="849"/>
                  </a:lnTo>
                  <a:lnTo>
                    <a:pt x="2094" y="1104"/>
                  </a:lnTo>
                  <a:lnTo>
                    <a:pt x="1981" y="1387"/>
                  </a:lnTo>
                  <a:lnTo>
                    <a:pt x="1924" y="1556"/>
                  </a:lnTo>
                  <a:lnTo>
                    <a:pt x="1896" y="1726"/>
                  </a:lnTo>
                  <a:lnTo>
                    <a:pt x="1867" y="2065"/>
                  </a:lnTo>
                  <a:lnTo>
                    <a:pt x="1924" y="2405"/>
                  </a:lnTo>
                  <a:lnTo>
                    <a:pt x="1981" y="2744"/>
                  </a:lnTo>
                  <a:lnTo>
                    <a:pt x="2094" y="3055"/>
                  </a:lnTo>
                  <a:lnTo>
                    <a:pt x="2235" y="3395"/>
                  </a:lnTo>
                  <a:lnTo>
                    <a:pt x="2405" y="3706"/>
                  </a:lnTo>
                  <a:lnTo>
                    <a:pt x="2744" y="4300"/>
                  </a:lnTo>
                  <a:lnTo>
                    <a:pt x="3112" y="4922"/>
                  </a:lnTo>
                  <a:lnTo>
                    <a:pt x="3282" y="5234"/>
                  </a:lnTo>
                  <a:lnTo>
                    <a:pt x="3395" y="5545"/>
                  </a:lnTo>
                  <a:lnTo>
                    <a:pt x="3508" y="5884"/>
                  </a:lnTo>
                  <a:lnTo>
                    <a:pt x="3565" y="6195"/>
                  </a:lnTo>
                  <a:lnTo>
                    <a:pt x="3593" y="6563"/>
                  </a:lnTo>
                  <a:lnTo>
                    <a:pt x="3565" y="6902"/>
                  </a:lnTo>
                  <a:lnTo>
                    <a:pt x="3536" y="7100"/>
                  </a:lnTo>
                  <a:lnTo>
                    <a:pt x="3480" y="7298"/>
                  </a:lnTo>
                  <a:lnTo>
                    <a:pt x="3310" y="7666"/>
                  </a:lnTo>
                  <a:lnTo>
                    <a:pt x="3112" y="8006"/>
                  </a:lnTo>
                  <a:lnTo>
                    <a:pt x="2857" y="8317"/>
                  </a:lnTo>
                  <a:lnTo>
                    <a:pt x="2575" y="8600"/>
                  </a:lnTo>
                  <a:lnTo>
                    <a:pt x="2263" y="8882"/>
                  </a:lnTo>
                  <a:lnTo>
                    <a:pt x="1641" y="9420"/>
                  </a:lnTo>
                  <a:lnTo>
                    <a:pt x="1330" y="9703"/>
                  </a:lnTo>
                  <a:lnTo>
                    <a:pt x="1019" y="9986"/>
                  </a:lnTo>
                  <a:lnTo>
                    <a:pt x="736" y="10268"/>
                  </a:lnTo>
                  <a:lnTo>
                    <a:pt x="481" y="10608"/>
                  </a:lnTo>
                  <a:lnTo>
                    <a:pt x="283" y="10947"/>
                  </a:lnTo>
                  <a:lnTo>
                    <a:pt x="114" y="11315"/>
                  </a:lnTo>
                  <a:lnTo>
                    <a:pt x="57" y="11485"/>
                  </a:lnTo>
                  <a:lnTo>
                    <a:pt x="29" y="11683"/>
                  </a:lnTo>
                  <a:lnTo>
                    <a:pt x="1" y="11881"/>
                  </a:lnTo>
                  <a:lnTo>
                    <a:pt x="1" y="12079"/>
                  </a:lnTo>
                  <a:lnTo>
                    <a:pt x="57" y="12418"/>
                  </a:lnTo>
                  <a:lnTo>
                    <a:pt x="142" y="12758"/>
                  </a:lnTo>
                  <a:lnTo>
                    <a:pt x="312" y="13097"/>
                  </a:lnTo>
                  <a:lnTo>
                    <a:pt x="510" y="13380"/>
                  </a:lnTo>
                  <a:lnTo>
                    <a:pt x="764" y="13663"/>
                  </a:lnTo>
                  <a:lnTo>
                    <a:pt x="1019" y="13917"/>
                  </a:lnTo>
                  <a:lnTo>
                    <a:pt x="1302" y="14172"/>
                  </a:lnTo>
                  <a:lnTo>
                    <a:pt x="1585" y="14398"/>
                  </a:lnTo>
                  <a:lnTo>
                    <a:pt x="2150" y="14851"/>
                  </a:lnTo>
                  <a:lnTo>
                    <a:pt x="2433" y="15105"/>
                  </a:lnTo>
                  <a:lnTo>
                    <a:pt x="2716" y="15360"/>
                  </a:lnTo>
                  <a:lnTo>
                    <a:pt x="2971" y="15615"/>
                  </a:lnTo>
                  <a:lnTo>
                    <a:pt x="3169" y="15897"/>
                  </a:lnTo>
                  <a:lnTo>
                    <a:pt x="3367" y="16209"/>
                  </a:lnTo>
                  <a:lnTo>
                    <a:pt x="3508" y="16548"/>
                  </a:lnTo>
                  <a:lnTo>
                    <a:pt x="3565" y="16718"/>
                  </a:lnTo>
                  <a:lnTo>
                    <a:pt x="3593" y="16916"/>
                  </a:lnTo>
                  <a:lnTo>
                    <a:pt x="3621" y="17312"/>
                  </a:lnTo>
                  <a:lnTo>
                    <a:pt x="3593" y="17708"/>
                  </a:lnTo>
                  <a:lnTo>
                    <a:pt x="3508" y="18104"/>
                  </a:lnTo>
                  <a:lnTo>
                    <a:pt x="3395" y="18500"/>
                  </a:lnTo>
                  <a:lnTo>
                    <a:pt x="3254" y="18868"/>
                  </a:lnTo>
                  <a:lnTo>
                    <a:pt x="3084" y="19235"/>
                  </a:lnTo>
                  <a:lnTo>
                    <a:pt x="2914" y="19603"/>
                  </a:lnTo>
                  <a:lnTo>
                    <a:pt x="2518" y="20310"/>
                  </a:lnTo>
                  <a:lnTo>
                    <a:pt x="2320" y="20678"/>
                  </a:lnTo>
                  <a:lnTo>
                    <a:pt x="2150" y="21046"/>
                  </a:lnTo>
                  <a:lnTo>
                    <a:pt x="2009" y="21413"/>
                  </a:lnTo>
                  <a:lnTo>
                    <a:pt x="1896" y="21781"/>
                  </a:lnTo>
                  <a:lnTo>
                    <a:pt x="1811" y="22177"/>
                  </a:lnTo>
                  <a:lnTo>
                    <a:pt x="1754" y="22573"/>
                  </a:lnTo>
                  <a:lnTo>
                    <a:pt x="1783" y="22912"/>
                  </a:lnTo>
                  <a:lnTo>
                    <a:pt x="1811" y="23224"/>
                  </a:lnTo>
                  <a:lnTo>
                    <a:pt x="1896" y="23535"/>
                  </a:lnTo>
                  <a:lnTo>
                    <a:pt x="2009" y="23846"/>
                  </a:lnTo>
                  <a:lnTo>
                    <a:pt x="2150" y="24129"/>
                  </a:lnTo>
                  <a:lnTo>
                    <a:pt x="2320" y="24412"/>
                  </a:lnTo>
                  <a:lnTo>
                    <a:pt x="2518" y="24666"/>
                  </a:lnTo>
                  <a:lnTo>
                    <a:pt x="2744" y="24921"/>
                  </a:lnTo>
                  <a:lnTo>
                    <a:pt x="2971" y="25147"/>
                  </a:lnTo>
                  <a:lnTo>
                    <a:pt x="3225" y="25373"/>
                  </a:lnTo>
                  <a:lnTo>
                    <a:pt x="3508" y="25571"/>
                  </a:lnTo>
                  <a:lnTo>
                    <a:pt x="3791" y="25741"/>
                  </a:lnTo>
                  <a:lnTo>
                    <a:pt x="4102" y="25911"/>
                  </a:lnTo>
                  <a:lnTo>
                    <a:pt x="4413" y="26024"/>
                  </a:lnTo>
                  <a:lnTo>
                    <a:pt x="4724" y="26137"/>
                  </a:lnTo>
                  <a:lnTo>
                    <a:pt x="5064" y="26222"/>
                  </a:lnTo>
                  <a:lnTo>
                    <a:pt x="5460" y="26307"/>
                  </a:lnTo>
                  <a:lnTo>
                    <a:pt x="5856" y="26335"/>
                  </a:lnTo>
                  <a:lnTo>
                    <a:pt x="6280" y="26363"/>
                  </a:lnTo>
                  <a:lnTo>
                    <a:pt x="6676" y="26363"/>
                  </a:lnTo>
                  <a:lnTo>
                    <a:pt x="7072" y="26335"/>
                  </a:lnTo>
                  <a:lnTo>
                    <a:pt x="7496" y="26279"/>
                  </a:lnTo>
                  <a:lnTo>
                    <a:pt x="8289" y="26137"/>
                  </a:lnTo>
                  <a:lnTo>
                    <a:pt x="8260" y="24468"/>
                  </a:lnTo>
                  <a:lnTo>
                    <a:pt x="8175" y="22799"/>
                  </a:lnTo>
                  <a:lnTo>
                    <a:pt x="8090" y="21159"/>
                  </a:lnTo>
                  <a:lnTo>
                    <a:pt x="7949" y="19490"/>
                  </a:lnTo>
                  <a:lnTo>
                    <a:pt x="7808" y="17821"/>
                  </a:lnTo>
                  <a:lnTo>
                    <a:pt x="7610" y="16180"/>
                  </a:lnTo>
                  <a:lnTo>
                    <a:pt x="7412" y="14540"/>
                  </a:lnTo>
                  <a:lnTo>
                    <a:pt x="7157" y="12899"/>
                  </a:lnTo>
                  <a:lnTo>
                    <a:pt x="6902" y="11259"/>
                  </a:lnTo>
                  <a:lnTo>
                    <a:pt x="6591" y="9618"/>
                  </a:lnTo>
                  <a:lnTo>
                    <a:pt x="6280" y="8006"/>
                  </a:lnTo>
                  <a:lnTo>
                    <a:pt x="5912" y="6393"/>
                  </a:lnTo>
                  <a:lnTo>
                    <a:pt x="5488" y="4781"/>
                  </a:lnTo>
                  <a:lnTo>
                    <a:pt x="5064" y="3169"/>
                  </a:lnTo>
                  <a:lnTo>
                    <a:pt x="4583" y="1585"/>
                  </a:lnTo>
                  <a:lnTo>
                    <a:pt x="410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40"/>
            <p:cNvSpPr/>
            <p:nvPr/>
          </p:nvSpPr>
          <p:spPr>
            <a:xfrm>
              <a:off x="4042650" y="2109650"/>
              <a:ext cx="89825" cy="655575"/>
            </a:xfrm>
            <a:custGeom>
              <a:avLst/>
              <a:gdLst/>
              <a:ahLst/>
              <a:cxnLst/>
              <a:rect l="l" t="t" r="r" b="b"/>
              <a:pathLst>
                <a:path w="3593" h="26223" extrusionOk="0">
                  <a:moveTo>
                    <a:pt x="85" y="1"/>
                  </a:moveTo>
                  <a:lnTo>
                    <a:pt x="29" y="57"/>
                  </a:lnTo>
                  <a:lnTo>
                    <a:pt x="0" y="86"/>
                  </a:lnTo>
                  <a:lnTo>
                    <a:pt x="0" y="142"/>
                  </a:lnTo>
                  <a:lnTo>
                    <a:pt x="651" y="2943"/>
                  </a:lnTo>
                  <a:lnTo>
                    <a:pt x="934" y="4357"/>
                  </a:lnTo>
                  <a:lnTo>
                    <a:pt x="1217" y="5771"/>
                  </a:lnTo>
                  <a:lnTo>
                    <a:pt x="1669" y="8289"/>
                  </a:lnTo>
                  <a:lnTo>
                    <a:pt x="2065" y="10806"/>
                  </a:lnTo>
                  <a:lnTo>
                    <a:pt x="2405" y="13324"/>
                  </a:lnTo>
                  <a:lnTo>
                    <a:pt x="2687" y="15841"/>
                  </a:lnTo>
                  <a:lnTo>
                    <a:pt x="2885" y="18387"/>
                  </a:lnTo>
                  <a:lnTo>
                    <a:pt x="3055" y="20933"/>
                  </a:lnTo>
                  <a:lnTo>
                    <a:pt x="3112" y="22234"/>
                  </a:lnTo>
                  <a:lnTo>
                    <a:pt x="3168" y="23507"/>
                  </a:lnTo>
                  <a:lnTo>
                    <a:pt x="3225" y="26052"/>
                  </a:lnTo>
                  <a:lnTo>
                    <a:pt x="3253" y="26137"/>
                  </a:lnTo>
                  <a:lnTo>
                    <a:pt x="3281" y="26194"/>
                  </a:lnTo>
                  <a:lnTo>
                    <a:pt x="3338" y="26222"/>
                  </a:lnTo>
                  <a:lnTo>
                    <a:pt x="3423" y="26222"/>
                  </a:lnTo>
                  <a:lnTo>
                    <a:pt x="3479" y="26194"/>
                  </a:lnTo>
                  <a:lnTo>
                    <a:pt x="3536" y="26166"/>
                  </a:lnTo>
                  <a:lnTo>
                    <a:pt x="3564" y="26109"/>
                  </a:lnTo>
                  <a:lnTo>
                    <a:pt x="3593" y="26024"/>
                  </a:lnTo>
                  <a:lnTo>
                    <a:pt x="3593" y="24582"/>
                  </a:lnTo>
                  <a:lnTo>
                    <a:pt x="3564" y="23139"/>
                  </a:lnTo>
                  <a:lnTo>
                    <a:pt x="3508" y="21696"/>
                  </a:lnTo>
                  <a:lnTo>
                    <a:pt x="3423" y="20282"/>
                  </a:lnTo>
                  <a:lnTo>
                    <a:pt x="3253" y="17708"/>
                  </a:lnTo>
                  <a:lnTo>
                    <a:pt x="2999" y="15162"/>
                  </a:lnTo>
                  <a:lnTo>
                    <a:pt x="2687" y="12616"/>
                  </a:lnTo>
                  <a:lnTo>
                    <a:pt x="2320" y="10071"/>
                  </a:lnTo>
                  <a:lnTo>
                    <a:pt x="1895" y="7553"/>
                  </a:lnTo>
                  <a:lnTo>
                    <a:pt x="1641" y="6280"/>
                  </a:lnTo>
                  <a:lnTo>
                    <a:pt x="1386" y="5036"/>
                  </a:lnTo>
                  <a:lnTo>
                    <a:pt x="1132" y="3791"/>
                  </a:lnTo>
                  <a:lnTo>
                    <a:pt x="849" y="2546"/>
                  </a:lnTo>
                  <a:lnTo>
                    <a:pt x="538" y="1302"/>
                  </a:lnTo>
                  <a:lnTo>
                    <a:pt x="198" y="57"/>
                  </a:lnTo>
                  <a:lnTo>
                    <a:pt x="198" y="29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40"/>
            <p:cNvSpPr/>
            <p:nvPr/>
          </p:nvSpPr>
          <p:spPr>
            <a:xfrm>
              <a:off x="4000225" y="2137950"/>
              <a:ext cx="94075" cy="76400"/>
            </a:xfrm>
            <a:custGeom>
              <a:avLst/>
              <a:gdLst/>
              <a:ahLst/>
              <a:cxnLst/>
              <a:rect l="l" t="t" r="r" b="b"/>
              <a:pathLst>
                <a:path w="3763" h="3056" extrusionOk="0">
                  <a:moveTo>
                    <a:pt x="3649" y="0"/>
                  </a:moveTo>
                  <a:lnTo>
                    <a:pt x="3621" y="57"/>
                  </a:lnTo>
                  <a:lnTo>
                    <a:pt x="3112" y="1301"/>
                  </a:lnTo>
                  <a:lnTo>
                    <a:pt x="2659" y="2574"/>
                  </a:lnTo>
                  <a:lnTo>
                    <a:pt x="2122" y="1895"/>
                  </a:lnTo>
                  <a:lnTo>
                    <a:pt x="1556" y="1245"/>
                  </a:lnTo>
                  <a:lnTo>
                    <a:pt x="1245" y="934"/>
                  </a:lnTo>
                  <a:lnTo>
                    <a:pt x="934" y="622"/>
                  </a:lnTo>
                  <a:lnTo>
                    <a:pt x="594" y="340"/>
                  </a:lnTo>
                  <a:lnTo>
                    <a:pt x="255" y="85"/>
                  </a:lnTo>
                  <a:lnTo>
                    <a:pt x="198" y="57"/>
                  </a:lnTo>
                  <a:lnTo>
                    <a:pt x="142" y="57"/>
                  </a:lnTo>
                  <a:lnTo>
                    <a:pt x="85" y="85"/>
                  </a:lnTo>
                  <a:lnTo>
                    <a:pt x="28" y="113"/>
                  </a:lnTo>
                  <a:lnTo>
                    <a:pt x="0" y="142"/>
                  </a:lnTo>
                  <a:lnTo>
                    <a:pt x="0" y="198"/>
                  </a:lnTo>
                  <a:lnTo>
                    <a:pt x="0" y="255"/>
                  </a:lnTo>
                  <a:lnTo>
                    <a:pt x="57" y="311"/>
                  </a:lnTo>
                  <a:lnTo>
                    <a:pt x="736" y="905"/>
                  </a:lnTo>
                  <a:lnTo>
                    <a:pt x="1075" y="1216"/>
                  </a:lnTo>
                  <a:lnTo>
                    <a:pt x="1414" y="1556"/>
                  </a:lnTo>
                  <a:lnTo>
                    <a:pt x="1726" y="1895"/>
                  </a:lnTo>
                  <a:lnTo>
                    <a:pt x="2008" y="2235"/>
                  </a:lnTo>
                  <a:lnTo>
                    <a:pt x="2574" y="2970"/>
                  </a:lnTo>
                  <a:lnTo>
                    <a:pt x="2631" y="3027"/>
                  </a:lnTo>
                  <a:lnTo>
                    <a:pt x="2716" y="3055"/>
                  </a:lnTo>
                  <a:lnTo>
                    <a:pt x="2800" y="2999"/>
                  </a:lnTo>
                  <a:lnTo>
                    <a:pt x="2857" y="2942"/>
                  </a:lnTo>
                  <a:lnTo>
                    <a:pt x="3310" y="1528"/>
                  </a:lnTo>
                  <a:lnTo>
                    <a:pt x="3762" y="113"/>
                  </a:lnTo>
                  <a:lnTo>
                    <a:pt x="3762" y="28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40"/>
            <p:cNvSpPr/>
            <p:nvPr/>
          </p:nvSpPr>
          <p:spPr>
            <a:xfrm>
              <a:off x="4016475" y="2333825"/>
              <a:ext cx="155600" cy="94775"/>
            </a:xfrm>
            <a:custGeom>
              <a:avLst/>
              <a:gdLst/>
              <a:ahLst/>
              <a:cxnLst/>
              <a:rect l="l" t="t" r="r" b="b"/>
              <a:pathLst>
                <a:path w="6224" h="3791" extrusionOk="0">
                  <a:moveTo>
                    <a:pt x="6082" y="0"/>
                  </a:moveTo>
                  <a:lnTo>
                    <a:pt x="6054" y="29"/>
                  </a:lnTo>
                  <a:lnTo>
                    <a:pt x="5630" y="340"/>
                  </a:lnTo>
                  <a:lnTo>
                    <a:pt x="5262" y="708"/>
                  </a:lnTo>
                  <a:lnTo>
                    <a:pt x="4894" y="1104"/>
                  </a:lnTo>
                  <a:lnTo>
                    <a:pt x="4583" y="1500"/>
                  </a:lnTo>
                  <a:lnTo>
                    <a:pt x="4272" y="1924"/>
                  </a:lnTo>
                  <a:lnTo>
                    <a:pt x="3961" y="2377"/>
                  </a:lnTo>
                  <a:lnTo>
                    <a:pt x="3706" y="2829"/>
                  </a:lnTo>
                  <a:lnTo>
                    <a:pt x="3480" y="3310"/>
                  </a:lnTo>
                  <a:lnTo>
                    <a:pt x="3112" y="2914"/>
                  </a:lnTo>
                  <a:lnTo>
                    <a:pt x="2744" y="2546"/>
                  </a:lnTo>
                  <a:lnTo>
                    <a:pt x="2377" y="2207"/>
                  </a:lnTo>
                  <a:lnTo>
                    <a:pt x="1981" y="1867"/>
                  </a:lnTo>
                  <a:lnTo>
                    <a:pt x="1585" y="1556"/>
                  </a:lnTo>
                  <a:lnTo>
                    <a:pt x="1160" y="1245"/>
                  </a:lnTo>
                  <a:lnTo>
                    <a:pt x="736" y="962"/>
                  </a:lnTo>
                  <a:lnTo>
                    <a:pt x="284" y="708"/>
                  </a:lnTo>
                  <a:lnTo>
                    <a:pt x="199" y="679"/>
                  </a:lnTo>
                  <a:lnTo>
                    <a:pt x="114" y="679"/>
                  </a:lnTo>
                  <a:lnTo>
                    <a:pt x="57" y="736"/>
                  </a:lnTo>
                  <a:lnTo>
                    <a:pt x="1" y="793"/>
                  </a:lnTo>
                  <a:lnTo>
                    <a:pt x="1" y="849"/>
                  </a:lnTo>
                  <a:lnTo>
                    <a:pt x="1" y="934"/>
                  </a:lnTo>
                  <a:lnTo>
                    <a:pt x="29" y="1019"/>
                  </a:lnTo>
                  <a:lnTo>
                    <a:pt x="86" y="1075"/>
                  </a:lnTo>
                  <a:lnTo>
                    <a:pt x="538" y="1358"/>
                  </a:lnTo>
                  <a:lnTo>
                    <a:pt x="991" y="1641"/>
                  </a:lnTo>
                  <a:lnTo>
                    <a:pt x="1415" y="1952"/>
                  </a:lnTo>
                  <a:lnTo>
                    <a:pt x="1839" y="2292"/>
                  </a:lnTo>
                  <a:lnTo>
                    <a:pt x="2264" y="2631"/>
                  </a:lnTo>
                  <a:lnTo>
                    <a:pt x="2660" y="2999"/>
                  </a:lnTo>
                  <a:lnTo>
                    <a:pt x="3027" y="3367"/>
                  </a:lnTo>
                  <a:lnTo>
                    <a:pt x="3395" y="3763"/>
                  </a:lnTo>
                  <a:lnTo>
                    <a:pt x="3480" y="3791"/>
                  </a:lnTo>
                  <a:lnTo>
                    <a:pt x="3565" y="3791"/>
                  </a:lnTo>
                  <a:lnTo>
                    <a:pt x="3621" y="3763"/>
                  </a:lnTo>
                  <a:lnTo>
                    <a:pt x="3678" y="3706"/>
                  </a:lnTo>
                  <a:lnTo>
                    <a:pt x="3904" y="3197"/>
                  </a:lnTo>
                  <a:lnTo>
                    <a:pt x="4187" y="2744"/>
                  </a:lnTo>
                  <a:lnTo>
                    <a:pt x="4470" y="2263"/>
                  </a:lnTo>
                  <a:lnTo>
                    <a:pt x="4753" y="1811"/>
                  </a:lnTo>
                  <a:lnTo>
                    <a:pt x="5092" y="1387"/>
                  </a:lnTo>
                  <a:lnTo>
                    <a:pt x="5432" y="991"/>
                  </a:lnTo>
                  <a:lnTo>
                    <a:pt x="5799" y="566"/>
                  </a:lnTo>
                  <a:lnTo>
                    <a:pt x="6195" y="198"/>
                  </a:lnTo>
                  <a:lnTo>
                    <a:pt x="6224" y="142"/>
                  </a:lnTo>
                  <a:lnTo>
                    <a:pt x="6224" y="114"/>
                  </a:lnTo>
                  <a:lnTo>
                    <a:pt x="6195" y="29"/>
                  </a:lnTo>
                  <a:lnTo>
                    <a:pt x="61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40"/>
            <p:cNvSpPr/>
            <p:nvPr/>
          </p:nvSpPr>
          <p:spPr>
            <a:xfrm>
              <a:off x="4035575" y="2587700"/>
              <a:ext cx="171850" cy="95475"/>
            </a:xfrm>
            <a:custGeom>
              <a:avLst/>
              <a:gdLst/>
              <a:ahLst/>
              <a:cxnLst/>
              <a:rect l="l" t="t" r="r" b="b"/>
              <a:pathLst>
                <a:path w="6874" h="3819" extrusionOk="0">
                  <a:moveTo>
                    <a:pt x="6733" y="0"/>
                  </a:moveTo>
                  <a:lnTo>
                    <a:pt x="6704" y="29"/>
                  </a:lnTo>
                  <a:lnTo>
                    <a:pt x="6223" y="396"/>
                  </a:lnTo>
                  <a:lnTo>
                    <a:pt x="5771" y="792"/>
                  </a:lnTo>
                  <a:lnTo>
                    <a:pt x="5347" y="1217"/>
                  </a:lnTo>
                  <a:lnTo>
                    <a:pt x="4951" y="1641"/>
                  </a:lnTo>
                  <a:lnTo>
                    <a:pt x="4583" y="2065"/>
                  </a:lnTo>
                  <a:lnTo>
                    <a:pt x="4243" y="2489"/>
                  </a:lnTo>
                  <a:lnTo>
                    <a:pt x="3904" y="2942"/>
                  </a:lnTo>
                  <a:lnTo>
                    <a:pt x="3593" y="3395"/>
                  </a:lnTo>
                  <a:lnTo>
                    <a:pt x="1980" y="2122"/>
                  </a:lnTo>
                  <a:lnTo>
                    <a:pt x="1132" y="1443"/>
                  </a:lnTo>
                  <a:lnTo>
                    <a:pt x="679" y="1103"/>
                  </a:lnTo>
                  <a:lnTo>
                    <a:pt x="481" y="905"/>
                  </a:lnTo>
                  <a:lnTo>
                    <a:pt x="227" y="764"/>
                  </a:lnTo>
                  <a:lnTo>
                    <a:pt x="170" y="736"/>
                  </a:lnTo>
                  <a:lnTo>
                    <a:pt x="114" y="736"/>
                  </a:lnTo>
                  <a:lnTo>
                    <a:pt x="57" y="764"/>
                  </a:lnTo>
                  <a:lnTo>
                    <a:pt x="29" y="821"/>
                  </a:lnTo>
                  <a:lnTo>
                    <a:pt x="0" y="877"/>
                  </a:lnTo>
                  <a:lnTo>
                    <a:pt x="0" y="934"/>
                  </a:lnTo>
                  <a:lnTo>
                    <a:pt x="0" y="990"/>
                  </a:lnTo>
                  <a:lnTo>
                    <a:pt x="57" y="1019"/>
                  </a:lnTo>
                  <a:lnTo>
                    <a:pt x="255" y="1217"/>
                  </a:lnTo>
                  <a:lnTo>
                    <a:pt x="481" y="1386"/>
                  </a:lnTo>
                  <a:lnTo>
                    <a:pt x="934" y="1754"/>
                  </a:lnTo>
                  <a:lnTo>
                    <a:pt x="1782" y="2405"/>
                  </a:lnTo>
                  <a:lnTo>
                    <a:pt x="3508" y="3791"/>
                  </a:lnTo>
                  <a:lnTo>
                    <a:pt x="3593" y="3819"/>
                  </a:lnTo>
                  <a:lnTo>
                    <a:pt x="3678" y="3819"/>
                  </a:lnTo>
                  <a:lnTo>
                    <a:pt x="3734" y="3791"/>
                  </a:lnTo>
                  <a:lnTo>
                    <a:pt x="3791" y="3734"/>
                  </a:lnTo>
                  <a:lnTo>
                    <a:pt x="4130" y="3253"/>
                  </a:lnTo>
                  <a:lnTo>
                    <a:pt x="4470" y="2772"/>
                  </a:lnTo>
                  <a:lnTo>
                    <a:pt x="4809" y="2291"/>
                  </a:lnTo>
                  <a:lnTo>
                    <a:pt x="5205" y="1839"/>
                  </a:lnTo>
                  <a:lnTo>
                    <a:pt x="5601" y="1415"/>
                  </a:lnTo>
                  <a:lnTo>
                    <a:pt x="5997" y="990"/>
                  </a:lnTo>
                  <a:lnTo>
                    <a:pt x="6846" y="198"/>
                  </a:lnTo>
                  <a:lnTo>
                    <a:pt x="6874" y="142"/>
                  </a:lnTo>
                  <a:lnTo>
                    <a:pt x="6874" y="113"/>
                  </a:lnTo>
                  <a:lnTo>
                    <a:pt x="6846" y="57"/>
                  </a:lnTo>
                  <a:lnTo>
                    <a:pt x="678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40"/>
            <p:cNvSpPr/>
            <p:nvPr/>
          </p:nvSpPr>
          <p:spPr>
            <a:xfrm>
              <a:off x="4433000" y="1975300"/>
              <a:ext cx="151350" cy="154175"/>
            </a:xfrm>
            <a:custGeom>
              <a:avLst/>
              <a:gdLst/>
              <a:ahLst/>
              <a:cxnLst/>
              <a:rect l="l" t="t" r="r" b="b"/>
              <a:pathLst>
                <a:path w="6054" h="6167" extrusionOk="0">
                  <a:moveTo>
                    <a:pt x="2405" y="0"/>
                  </a:moveTo>
                  <a:lnTo>
                    <a:pt x="2235" y="29"/>
                  </a:lnTo>
                  <a:lnTo>
                    <a:pt x="2094" y="85"/>
                  </a:lnTo>
                  <a:lnTo>
                    <a:pt x="1952" y="170"/>
                  </a:lnTo>
                  <a:lnTo>
                    <a:pt x="1839" y="283"/>
                  </a:lnTo>
                  <a:lnTo>
                    <a:pt x="1726" y="396"/>
                  </a:lnTo>
                  <a:lnTo>
                    <a:pt x="1641" y="538"/>
                  </a:lnTo>
                  <a:lnTo>
                    <a:pt x="1556" y="679"/>
                  </a:lnTo>
                  <a:lnTo>
                    <a:pt x="1528" y="821"/>
                  </a:lnTo>
                  <a:lnTo>
                    <a:pt x="1528" y="990"/>
                  </a:lnTo>
                  <a:lnTo>
                    <a:pt x="1528" y="1160"/>
                  </a:lnTo>
                  <a:lnTo>
                    <a:pt x="1584" y="1301"/>
                  </a:lnTo>
                  <a:lnTo>
                    <a:pt x="1641" y="1471"/>
                  </a:lnTo>
                  <a:lnTo>
                    <a:pt x="1698" y="1613"/>
                  </a:lnTo>
                  <a:lnTo>
                    <a:pt x="1811" y="1726"/>
                  </a:lnTo>
                  <a:lnTo>
                    <a:pt x="1924" y="1811"/>
                  </a:lnTo>
                  <a:lnTo>
                    <a:pt x="1989" y="1859"/>
                  </a:lnTo>
                  <a:lnTo>
                    <a:pt x="1989" y="1859"/>
                  </a:lnTo>
                  <a:lnTo>
                    <a:pt x="1867" y="1839"/>
                  </a:lnTo>
                  <a:lnTo>
                    <a:pt x="1556" y="1811"/>
                  </a:lnTo>
                  <a:lnTo>
                    <a:pt x="1217" y="1811"/>
                  </a:lnTo>
                  <a:lnTo>
                    <a:pt x="906" y="1896"/>
                  </a:lnTo>
                  <a:lnTo>
                    <a:pt x="764" y="1952"/>
                  </a:lnTo>
                  <a:lnTo>
                    <a:pt x="594" y="2037"/>
                  </a:lnTo>
                  <a:lnTo>
                    <a:pt x="481" y="2150"/>
                  </a:lnTo>
                  <a:lnTo>
                    <a:pt x="340" y="2235"/>
                  </a:lnTo>
                  <a:lnTo>
                    <a:pt x="227" y="2376"/>
                  </a:lnTo>
                  <a:lnTo>
                    <a:pt x="142" y="2518"/>
                  </a:lnTo>
                  <a:lnTo>
                    <a:pt x="85" y="2659"/>
                  </a:lnTo>
                  <a:lnTo>
                    <a:pt x="29" y="2801"/>
                  </a:lnTo>
                  <a:lnTo>
                    <a:pt x="0" y="2970"/>
                  </a:lnTo>
                  <a:lnTo>
                    <a:pt x="0" y="3140"/>
                  </a:lnTo>
                  <a:lnTo>
                    <a:pt x="29" y="3310"/>
                  </a:lnTo>
                  <a:lnTo>
                    <a:pt x="85" y="3451"/>
                  </a:lnTo>
                  <a:lnTo>
                    <a:pt x="170" y="3593"/>
                  </a:lnTo>
                  <a:lnTo>
                    <a:pt x="255" y="3734"/>
                  </a:lnTo>
                  <a:lnTo>
                    <a:pt x="396" y="3819"/>
                  </a:lnTo>
                  <a:lnTo>
                    <a:pt x="538" y="3904"/>
                  </a:lnTo>
                  <a:lnTo>
                    <a:pt x="849" y="4045"/>
                  </a:lnTo>
                  <a:lnTo>
                    <a:pt x="1019" y="4074"/>
                  </a:lnTo>
                  <a:lnTo>
                    <a:pt x="1330" y="4074"/>
                  </a:lnTo>
                  <a:lnTo>
                    <a:pt x="1500" y="4045"/>
                  </a:lnTo>
                  <a:lnTo>
                    <a:pt x="1669" y="3989"/>
                  </a:lnTo>
                  <a:lnTo>
                    <a:pt x="1839" y="3932"/>
                  </a:lnTo>
                  <a:lnTo>
                    <a:pt x="1471" y="4300"/>
                  </a:lnTo>
                  <a:lnTo>
                    <a:pt x="1330" y="4498"/>
                  </a:lnTo>
                  <a:lnTo>
                    <a:pt x="1188" y="4724"/>
                  </a:lnTo>
                  <a:lnTo>
                    <a:pt x="1104" y="4979"/>
                  </a:lnTo>
                  <a:lnTo>
                    <a:pt x="1047" y="5233"/>
                  </a:lnTo>
                  <a:lnTo>
                    <a:pt x="1075" y="5488"/>
                  </a:lnTo>
                  <a:lnTo>
                    <a:pt x="1104" y="5601"/>
                  </a:lnTo>
                  <a:lnTo>
                    <a:pt x="1160" y="5714"/>
                  </a:lnTo>
                  <a:lnTo>
                    <a:pt x="1245" y="5856"/>
                  </a:lnTo>
                  <a:lnTo>
                    <a:pt x="1358" y="5940"/>
                  </a:lnTo>
                  <a:lnTo>
                    <a:pt x="1500" y="6025"/>
                  </a:lnTo>
                  <a:lnTo>
                    <a:pt x="1641" y="6110"/>
                  </a:lnTo>
                  <a:lnTo>
                    <a:pt x="1782" y="6138"/>
                  </a:lnTo>
                  <a:lnTo>
                    <a:pt x="1952" y="6167"/>
                  </a:lnTo>
                  <a:lnTo>
                    <a:pt x="2094" y="6167"/>
                  </a:lnTo>
                  <a:lnTo>
                    <a:pt x="2263" y="6110"/>
                  </a:lnTo>
                  <a:lnTo>
                    <a:pt x="2405" y="6054"/>
                  </a:lnTo>
                  <a:lnTo>
                    <a:pt x="2546" y="5997"/>
                  </a:lnTo>
                  <a:lnTo>
                    <a:pt x="2659" y="5884"/>
                  </a:lnTo>
                  <a:lnTo>
                    <a:pt x="2772" y="5771"/>
                  </a:lnTo>
                  <a:lnTo>
                    <a:pt x="2886" y="5658"/>
                  </a:lnTo>
                  <a:lnTo>
                    <a:pt x="2970" y="5516"/>
                  </a:lnTo>
                  <a:lnTo>
                    <a:pt x="3112" y="5233"/>
                  </a:lnTo>
                  <a:lnTo>
                    <a:pt x="3168" y="4922"/>
                  </a:lnTo>
                  <a:lnTo>
                    <a:pt x="3197" y="4611"/>
                  </a:lnTo>
                  <a:lnTo>
                    <a:pt x="3168" y="4300"/>
                  </a:lnTo>
                  <a:lnTo>
                    <a:pt x="3112" y="3989"/>
                  </a:lnTo>
                  <a:lnTo>
                    <a:pt x="3423" y="4272"/>
                  </a:lnTo>
                  <a:lnTo>
                    <a:pt x="3819" y="4554"/>
                  </a:lnTo>
                  <a:lnTo>
                    <a:pt x="4215" y="4781"/>
                  </a:lnTo>
                  <a:lnTo>
                    <a:pt x="4611" y="4922"/>
                  </a:lnTo>
                  <a:lnTo>
                    <a:pt x="4809" y="4979"/>
                  </a:lnTo>
                  <a:lnTo>
                    <a:pt x="5205" y="4979"/>
                  </a:lnTo>
                  <a:lnTo>
                    <a:pt x="5403" y="4922"/>
                  </a:lnTo>
                  <a:lnTo>
                    <a:pt x="5573" y="4866"/>
                  </a:lnTo>
                  <a:lnTo>
                    <a:pt x="5743" y="4752"/>
                  </a:lnTo>
                  <a:lnTo>
                    <a:pt x="5884" y="4611"/>
                  </a:lnTo>
                  <a:lnTo>
                    <a:pt x="5969" y="4470"/>
                  </a:lnTo>
                  <a:lnTo>
                    <a:pt x="6025" y="4300"/>
                  </a:lnTo>
                  <a:lnTo>
                    <a:pt x="6054" y="4130"/>
                  </a:lnTo>
                  <a:lnTo>
                    <a:pt x="6054" y="3960"/>
                  </a:lnTo>
                  <a:lnTo>
                    <a:pt x="5997" y="3819"/>
                  </a:lnTo>
                  <a:lnTo>
                    <a:pt x="5941" y="3649"/>
                  </a:lnTo>
                  <a:lnTo>
                    <a:pt x="5884" y="3508"/>
                  </a:lnTo>
                  <a:lnTo>
                    <a:pt x="5771" y="3366"/>
                  </a:lnTo>
                  <a:lnTo>
                    <a:pt x="5658" y="3225"/>
                  </a:lnTo>
                  <a:lnTo>
                    <a:pt x="5375" y="2999"/>
                  </a:lnTo>
                  <a:lnTo>
                    <a:pt x="5064" y="2801"/>
                  </a:lnTo>
                  <a:lnTo>
                    <a:pt x="4696" y="2603"/>
                  </a:lnTo>
                  <a:lnTo>
                    <a:pt x="4357" y="2490"/>
                  </a:lnTo>
                  <a:lnTo>
                    <a:pt x="4583" y="2490"/>
                  </a:lnTo>
                  <a:lnTo>
                    <a:pt x="4781" y="2461"/>
                  </a:lnTo>
                  <a:lnTo>
                    <a:pt x="4979" y="2405"/>
                  </a:lnTo>
                  <a:lnTo>
                    <a:pt x="5177" y="2320"/>
                  </a:lnTo>
                  <a:lnTo>
                    <a:pt x="5347" y="2235"/>
                  </a:lnTo>
                  <a:lnTo>
                    <a:pt x="5516" y="2122"/>
                  </a:lnTo>
                  <a:lnTo>
                    <a:pt x="5658" y="1980"/>
                  </a:lnTo>
                  <a:lnTo>
                    <a:pt x="5799" y="1839"/>
                  </a:lnTo>
                  <a:lnTo>
                    <a:pt x="5884" y="1641"/>
                  </a:lnTo>
                  <a:lnTo>
                    <a:pt x="5941" y="1443"/>
                  </a:lnTo>
                  <a:lnTo>
                    <a:pt x="5969" y="1245"/>
                  </a:lnTo>
                  <a:lnTo>
                    <a:pt x="5941" y="1047"/>
                  </a:lnTo>
                  <a:lnTo>
                    <a:pt x="5884" y="849"/>
                  </a:lnTo>
                  <a:lnTo>
                    <a:pt x="5771" y="679"/>
                  </a:lnTo>
                  <a:lnTo>
                    <a:pt x="5658" y="538"/>
                  </a:lnTo>
                  <a:lnTo>
                    <a:pt x="5488" y="425"/>
                  </a:lnTo>
                  <a:lnTo>
                    <a:pt x="5347" y="368"/>
                  </a:lnTo>
                  <a:lnTo>
                    <a:pt x="5177" y="340"/>
                  </a:lnTo>
                  <a:lnTo>
                    <a:pt x="5035" y="368"/>
                  </a:lnTo>
                  <a:lnTo>
                    <a:pt x="4894" y="396"/>
                  </a:lnTo>
                  <a:lnTo>
                    <a:pt x="4724" y="425"/>
                  </a:lnTo>
                  <a:lnTo>
                    <a:pt x="4583" y="509"/>
                  </a:lnTo>
                  <a:lnTo>
                    <a:pt x="4470" y="594"/>
                  </a:lnTo>
                  <a:lnTo>
                    <a:pt x="4328" y="679"/>
                  </a:lnTo>
                  <a:lnTo>
                    <a:pt x="4130" y="905"/>
                  </a:lnTo>
                  <a:lnTo>
                    <a:pt x="3932" y="1132"/>
                  </a:lnTo>
                  <a:lnTo>
                    <a:pt x="3762" y="1358"/>
                  </a:lnTo>
                  <a:lnTo>
                    <a:pt x="3621" y="1641"/>
                  </a:lnTo>
                  <a:lnTo>
                    <a:pt x="3649" y="1471"/>
                  </a:lnTo>
                  <a:lnTo>
                    <a:pt x="3678" y="1301"/>
                  </a:lnTo>
                  <a:lnTo>
                    <a:pt x="3678" y="1160"/>
                  </a:lnTo>
                  <a:lnTo>
                    <a:pt x="3649" y="990"/>
                  </a:lnTo>
                  <a:lnTo>
                    <a:pt x="3621" y="849"/>
                  </a:lnTo>
                  <a:lnTo>
                    <a:pt x="3564" y="679"/>
                  </a:lnTo>
                  <a:lnTo>
                    <a:pt x="3480" y="538"/>
                  </a:lnTo>
                  <a:lnTo>
                    <a:pt x="3395" y="425"/>
                  </a:lnTo>
                  <a:lnTo>
                    <a:pt x="3282" y="311"/>
                  </a:lnTo>
                  <a:lnTo>
                    <a:pt x="3140" y="198"/>
                  </a:lnTo>
                  <a:lnTo>
                    <a:pt x="3027" y="113"/>
                  </a:lnTo>
                  <a:lnTo>
                    <a:pt x="2857" y="57"/>
                  </a:lnTo>
                  <a:lnTo>
                    <a:pt x="2716" y="29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40"/>
            <p:cNvSpPr/>
            <p:nvPr/>
          </p:nvSpPr>
          <p:spPr>
            <a:xfrm>
              <a:off x="4481075" y="2014900"/>
              <a:ext cx="55900" cy="55875"/>
            </a:xfrm>
            <a:custGeom>
              <a:avLst/>
              <a:gdLst/>
              <a:ahLst/>
              <a:cxnLst/>
              <a:rect l="l" t="t" r="r" b="b"/>
              <a:pathLst>
                <a:path w="2236" h="2235" extrusionOk="0">
                  <a:moveTo>
                    <a:pt x="849" y="0"/>
                  </a:moveTo>
                  <a:lnTo>
                    <a:pt x="736" y="57"/>
                  </a:lnTo>
                  <a:lnTo>
                    <a:pt x="595" y="85"/>
                  </a:lnTo>
                  <a:lnTo>
                    <a:pt x="482" y="170"/>
                  </a:lnTo>
                  <a:lnTo>
                    <a:pt x="369" y="255"/>
                  </a:lnTo>
                  <a:lnTo>
                    <a:pt x="284" y="368"/>
                  </a:lnTo>
                  <a:lnTo>
                    <a:pt x="199" y="481"/>
                  </a:lnTo>
                  <a:lnTo>
                    <a:pt x="114" y="623"/>
                  </a:lnTo>
                  <a:lnTo>
                    <a:pt x="57" y="764"/>
                  </a:lnTo>
                  <a:lnTo>
                    <a:pt x="1" y="1047"/>
                  </a:lnTo>
                  <a:lnTo>
                    <a:pt x="29" y="1330"/>
                  </a:lnTo>
                  <a:lnTo>
                    <a:pt x="57" y="1471"/>
                  </a:lnTo>
                  <a:lnTo>
                    <a:pt x="86" y="1584"/>
                  </a:lnTo>
                  <a:lnTo>
                    <a:pt x="171" y="1726"/>
                  </a:lnTo>
                  <a:lnTo>
                    <a:pt x="227" y="1839"/>
                  </a:lnTo>
                  <a:lnTo>
                    <a:pt x="340" y="1952"/>
                  </a:lnTo>
                  <a:lnTo>
                    <a:pt x="453" y="2037"/>
                  </a:lnTo>
                  <a:lnTo>
                    <a:pt x="567" y="2122"/>
                  </a:lnTo>
                  <a:lnTo>
                    <a:pt x="708" y="2178"/>
                  </a:lnTo>
                  <a:lnTo>
                    <a:pt x="906" y="2235"/>
                  </a:lnTo>
                  <a:lnTo>
                    <a:pt x="1132" y="2235"/>
                  </a:lnTo>
                  <a:lnTo>
                    <a:pt x="1330" y="2207"/>
                  </a:lnTo>
                  <a:lnTo>
                    <a:pt x="1557" y="2150"/>
                  </a:lnTo>
                  <a:lnTo>
                    <a:pt x="1726" y="2037"/>
                  </a:lnTo>
                  <a:lnTo>
                    <a:pt x="1896" y="1924"/>
                  </a:lnTo>
                  <a:lnTo>
                    <a:pt x="2038" y="1754"/>
                  </a:lnTo>
                  <a:lnTo>
                    <a:pt x="2151" y="1556"/>
                  </a:lnTo>
                  <a:lnTo>
                    <a:pt x="2207" y="1302"/>
                  </a:lnTo>
                  <a:lnTo>
                    <a:pt x="2236" y="1075"/>
                  </a:lnTo>
                  <a:lnTo>
                    <a:pt x="2179" y="821"/>
                  </a:lnTo>
                  <a:lnTo>
                    <a:pt x="2066" y="594"/>
                  </a:lnTo>
                  <a:lnTo>
                    <a:pt x="1953" y="425"/>
                  </a:lnTo>
                  <a:lnTo>
                    <a:pt x="1755" y="255"/>
                  </a:lnTo>
                  <a:lnTo>
                    <a:pt x="1557" y="114"/>
                  </a:lnTo>
                  <a:lnTo>
                    <a:pt x="1330" y="29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40"/>
            <p:cNvSpPr/>
            <p:nvPr/>
          </p:nvSpPr>
          <p:spPr>
            <a:xfrm>
              <a:off x="4833950" y="1840925"/>
              <a:ext cx="152775" cy="152075"/>
            </a:xfrm>
            <a:custGeom>
              <a:avLst/>
              <a:gdLst/>
              <a:ahLst/>
              <a:cxnLst/>
              <a:rect l="l" t="t" r="r" b="b"/>
              <a:pathLst>
                <a:path w="6111" h="6083" extrusionOk="0">
                  <a:moveTo>
                    <a:pt x="1274" y="1"/>
                  </a:moveTo>
                  <a:lnTo>
                    <a:pt x="1076" y="57"/>
                  </a:lnTo>
                  <a:lnTo>
                    <a:pt x="878" y="142"/>
                  </a:lnTo>
                  <a:lnTo>
                    <a:pt x="736" y="256"/>
                  </a:lnTo>
                  <a:lnTo>
                    <a:pt x="623" y="425"/>
                  </a:lnTo>
                  <a:lnTo>
                    <a:pt x="567" y="567"/>
                  </a:lnTo>
                  <a:lnTo>
                    <a:pt x="538" y="708"/>
                  </a:lnTo>
                  <a:lnTo>
                    <a:pt x="510" y="878"/>
                  </a:lnTo>
                  <a:lnTo>
                    <a:pt x="538" y="1019"/>
                  </a:lnTo>
                  <a:lnTo>
                    <a:pt x="567" y="1161"/>
                  </a:lnTo>
                  <a:lnTo>
                    <a:pt x="623" y="1302"/>
                  </a:lnTo>
                  <a:lnTo>
                    <a:pt x="708" y="1444"/>
                  </a:lnTo>
                  <a:lnTo>
                    <a:pt x="793" y="1585"/>
                  </a:lnTo>
                  <a:lnTo>
                    <a:pt x="991" y="1811"/>
                  </a:lnTo>
                  <a:lnTo>
                    <a:pt x="1217" y="2009"/>
                  </a:lnTo>
                  <a:lnTo>
                    <a:pt x="1443" y="2207"/>
                  </a:lnTo>
                  <a:lnTo>
                    <a:pt x="1698" y="2349"/>
                  </a:lnTo>
                  <a:lnTo>
                    <a:pt x="1528" y="2320"/>
                  </a:lnTo>
                  <a:lnTo>
                    <a:pt x="1387" y="2292"/>
                  </a:lnTo>
                  <a:lnTo>
                    <a:pt x="1217" y="2264"/>
                  </a:lnTo>
                  <a:lnTo>
                    <a:pt x="1047" y="2292"/>
                  </a:lnTo>
                  <a:lnTo>
                    <a:pt x="906" y="2320"/>
                  </a:lnTo>
                  <a:lnTo>
                    <a:pt x="736" y="2349"/>
                  </a:lnTo>
                  <a:lnTo>
                    <a:pt x="595" y="2434"/>
                  </a:lnTo>
                  <a:lnTo>
                    <a:pt x="453" y="2518"/>
                  </a:lnTo>
                  <a:lnTo>
                    <a:pt x="340" y="2603"/>
                  </a:lnTo>
                  <a:lnTo>
                    <a:pt x="227" y="2716"/>
                  </a:lnTo>
                  <a:lnTo>
                    <a:pt x="142" y="2858"/>
                  </a:lnTo>
                  <a:lnTo>
                    <a:pt x="86" y="2999"/>
                  </a:lnTo>
                  <a:lnTo>
                    <a:pt x="29" y="3169"/>
                  </a:lnTo>
                  <a:lnTo>
                    <a:pt x="1" y="3310"/>
                  </a:lnTo>
                  <a:lnTo>
                    <a:pt x="1" y="3480"/>
                  </a:lnTo>
                  <a:lnTo>
                    <a:pt x="1" y="3622"/>
                  </a:lnTo>
                  <a:lnTo>
                    <a:pt x="57" y="3791"/>
                  </a:lnTo>
                  <a:lnTo>
                    <a:pt x="114" y="3933"/>
                  </a:lnTo>
                  <a:lnTo>
                    <a:pt x="227" y="4074"/>
                  </a:lnTo>
                  <a:lnTo>
                    <a:pt x="340" y="4187"/>
                  </a:lnTo>
                  <a:lnTo>
                    <a:pt x="453" y="4272"/>
                  </a:lnTo>
                  <a:lnTo>
                    <a:pt x="595" y="4357"/>
                  </a:lnTo>
                  <a:lnTo>
                    <a:pt x="736" y="4385"/>
                  </a:lnTo>
                  <a:lnTo>
                    <a:pt x="906" y="4414"/>
                  </a:lnTo>
                  <a:lnTo>
                    <a:pt x="1076" y="4414"/>
                  </a:lnTo>
                  <a:lnTo>
                    <a:pt x="1245" y="4385"/>
                  </a:lnTo>
                  <a:lnTo>
                    <a:pt x="1387" y="4329"/>
                  </a:lnTo>
                  <a:lnTo>
                    <a:pt x="1528" y="4272"/>
                  </a:lnTo>
                  <a:lnTo>
                    <a:pt x="1670" y="4187"/>
                  </a:lnTo>
                  <a:lnTo>
                    <a:pt x="1755" y="4074"/>
                  </a:lnTo>
                  <a:lnTo>
                    <a:pt x="1818" y="3989"/>
                  </a:lnTo>
                  <a:lnTo>
                    <a:pt x="1818" y="3989"/>
                  </a:lnTo>
                  <a:lnTo>
                    <a:pt x="1783" y="4131"/>
                  </a:lnTo>
                  <a:lnTo>
                    <a:pt x="1726" y="4442"/>
                  </a:lnTo>
                  <a:lnTo>
                    <a:pt x="1726" y="4781"/>
                  </a:lnTo>
                  <a:lnTo>
                    <a:pt x="1755" y="5092"/>
                  </a:lnTo>
                  <a:lnTo>
                    <a:pt x="1811" y="5262"/>
                  </a:lnTo>
                  <a:lnTo>
                    <a:pt x="1896" y="5404"/>
                  </a:lnTo>
                  <a:lnTo>
                    <a:pt x="1981" y="5545"/>
                  </a:lnTo>
                  <a:lnTo>
                    <a:pt x="2066" y="5658"/>
                  </a:lnTo>
                  <a:lnTo>
                    <a:pt x="2179" y="5800"/>
                  </a:lnTo>
                  <a:lnTo>
                    <a:pt x="2320" y="5884"/>
                  </a:lnTo>
                  <a:lnTo>
                    <a:pt x="2462" y="5969"/>
                  </a:lnTo>
                  <a:lnTo>
                    <a:pt x="2603" y="6026"/>
                  </a:lnTo>
                  <a:lnTo>
                    <a:pt x="2773" y="6054"/>
                  </a:lnTo>
                  <a:lnTo>
                    <a:pt x="2943" y="6082"/>
                  </a:lnTo>
                  <a:lnTo>
                    <a:pt x="3112" y="6054"/>
                  </a:lnTo>
                  <a:lnTo>
                    <a:pt x="3254" y="6026"/>
                  </a:lnTo>
                  <a:lnTo>
                    <a:pt x="3423" y="5941"/>
                  </a:lnTo>
                  <a:lnTo>
                    <a:pt x="3537" y="5856"/>
                  </a:lnTo>
                  <a:lnTo>
                    <a:pt x="3650" y="5743"/>
                  </a:lnTo>
                  <a:lnTo>
                    <a:pt x="3763" y="5602"/>
                  </a:lnTo>
                  <a:lnTo>
                    <a:pt x="3904" y="5290"/>
                  </a:lnTo>
                  <a:lnTo>
                    <a:pt x="3933" y="5121"/>
                  </a:lnTo>
                  <a:lnTo>
                    <a:pt x="3961" y="4979"/>
                  </a:lnTo>
                  <a:lnTo>
                    <a:pt x="3961" y="4810"/>
                  </a:lnTo>
                  <a:lnTo>
                    <a:pt x="3961" y="4640"/>
                  </a:lnTo>
                  <a:lnTo>
                    <a:pt x="3904" y="4470"/>
                  </a:lnTo>
                  <a:lnTo>
                    <a:pt x="3848" y="4329"/>
                  </a:lnTo>
                  <a:lnTo>
                    <a:pt x="4216" y="4696"/>
                  </a:lnTo>
                  <a:lnTo>
                    <a:pt x="4385" y="4866"/>
                  </a:lnTo>
                  <a:lnTo>
                    <a:pt x="4612" y="5008"/>
                  </a:lnTo>
                  <a:lnTo>
                    <a:pt x="4838" y="5121"/>
                  </a:lnTo>
                  <a:lnTo>
                    <a:pt x="5092" y="5177"/>
                  </a:lnTo>
                  <a:lnTo>
                    <a:pt x="5347" y="5177"/>
                  </a:lnTo>
                  <a:lnTo>
                    <a:pt x="5488" y="5149"/>
                  </a:lnTo>
                  <a:lnTo>
                    <a:pt x="5602" y="5092"/>
                  </a:lnTo>
                  <a:lnTo>
                    <a:pt x="5743" y="5036"/>
                  </a:lnTo>
                  <a:lnTo>
                    <a:pt x="5856" y="4923"/>
                  </a:lnTo>
                  <a:lnTo>
                    <a:pt x="5941" y="4810"/>
                  </a:lnTo>
                  <a:lnTo>
                    <a:pt x="6026" y="4668"/>
                  </a:lnTo>
                  <a:lnTo>
                    <a:pt x="6054" y="4498"/>
                  </a:lnTo>
                  <a:lnTo>
                    <a:pt x="6082" y="4357"/>
                  </a:lnTo>
                  <a:lnTo>
                    <a:pt x="6111" y="4187"/>
                  </a:lnTo>
                  <a:lnTo>
                    <a:pt x="6082" y="4046"/>
                  </a:lnTo>
                  <a:lnTo>
                    <a:pt x="6026" y="3876"/>
                  </a:lnTo>
                  <a:lnTo>
                    <a:pt x="5969" y="3735"/>
                  </a:lnTo>
                  <a:lnTo>
                    <a:pt x="5884" y="3622"/>
                  </a:lnTo>
                  <a:lnTo>
                    <a:pt x="5771" y="3508"/>
                  </a:lnTo>
                  <a:lnTo>
                    <a:pt x="5658" y="3395"/>
                  </a:lnTo>
                  <a:lnTo>
                    <a:pt x="5545" y="3282"/>
                  </a:lnTo>
                  <a:lnTo>
                    <a:pt x="5262" y="3141"/>
                  </a:lnTo>
                  <a:lnTo>
                    <a:pt x="4951" y="3056"/>
                  </a:lnTo>
                  <a:lnTo>
                    <a:pt x="4640" y="2999"/>
                  </a:lnTo>
                  <a:lnTo>
                    <a:pt x="4329" y="2999"/>
                  </a:lnTo>
                  <a:lnTo>
                    <a:pt x="4018" y="3028"/>
                  </a:lnTo>
                  <a:lnTo>
                    <a:pt x="4018" y="3028"/>
                  </a:lnTo>
                  <a:lnTo>
                    <a:pt x="4329" y="2745"/>
                  </a:lnTo>
                  <a:lnTo>
                    <a:pt x="4612" y="2377"/>
                  </a:lnTo>
                  <a:lnTo>
                    <a:pt x="4866" y="1981"/>
                  </a:lnTo>
                  <a:lnTo>
                    <a:pt x="5064" y="1613"/>
                  </a:lnTo>
                  <a:lnTo>
                    <a:pt x="5121" y="1415"/>
                  </a:lnTo>
                  <a:lnTo>
                    <a:pt x="5149" y="1217"/>
                  </a:lnTo>
                  <a:lnTo>
                    <a:pt x="5149" y="1019"/>
                  </a:lnTo>
                  <a:lnTo>
                    <a:pt x="5121" y="821"/>
                  </a:lnTo>
                  <a:lnTo>
                    <a:pt x="5036" y="652"/>
                  </a:lnTo>
                  <a:lnTo>
                    <a:pt x="4951" y="482"/>
                  </a:lnTo>
                  <a:lnTo>
                    <a:pt x="4838" y="340"/>
                  </a:lnTo>
                  <a:lnTo>
                    <a:pt x="4668" y="227"/>
                  </a:lnTo>
                  <a:lnTo>
                    <a:pt x="4527" y="142"/>
                  </a:lnTo>
                  <a:lnTo>
                    <a:pt x="4357" y="114"/>
                  </a:lnTo>
                  <a:lnTo>
                    <a:pt x="4187" y="114"/>
                  </a:lnTo>
                  <a:lnTo>
                    <a:pt x="4046" y="142"/>
                  </a:lnTo>
                  <a:lnTo>
                    <a:pt x="3876" y="171"/>
                  </a:lnTo>
                  <a:lnTo>
                    <a:pt x="3706" y="256"/>
                  </a:lnTo>
                  <a:lnTo>
                    <a:pt x="3565" y="340"/>
                  </a:lnTo>
                  <a:lnTo>
                    <a:pt x="3423" y="454"/>
                  </a:lnTo>
                  <a:lnTo>
                    <a:pt x="3169" y="708"/>
                  </a:lnTo>
                  <a:lnTo>
                    <a:pt x="2943" y="1019"/>
                  </a:lnTo>
                  <a:lnTo>
                    <a:pt x="2745" y="1359"/>
                  </a:lnTo>
                  <a:lnTo>
                    <a:pt x="2603" y="1670"/>
                  </a:lnTo>
                  <a:lnTo>
                    <a:pt x="2603" y="1472"/>
                  </a:lnTo>
                  <a:lnTo>
                    <a:pt x="2603" y="1274"/>
                  </a:lnTo>
                  <a:lnTo>
                    <a:pt x="2547" y="1076"/>
                  </a:lnTo>
                  <a:lnTo>
                    <a:pt x="2490" y="850"/>
                  </a:lnTo>
                  <a:lnTo>
                    <a:pt x="2433" y="680"/>
                  </a:lnTo>
                  <a:lnTo>
                    <a:pt x="2320" y="510"/>
                  </a:lnTo>
                  <a:lnTo>
                    <a:pt x="2207" y="340"/>
                  </a:lnTo>
                  <a:lnTo>
                    <a:pt x="2037" y="199"/>
                  </a:lnTo>
                  <a:lnTo>
                    <a:pt x="1868" y="114"/>
                  </a:lnTo>
                  <a:lnTo>
                    <a:pt x="1670" y="29"/>
                  </a:lnTo>
                  <a:lnTo>
                    <a:pt x="1472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40"/>
            <p:cNvSpPr/>
            <p:nvPr/>
          </p:nvSpPr>
          <p:spPr>
            <a:xfrm>
              <a:off x="4873550" y="1888325"/>
              <a:ext cx="56600" cy="55875"/>
            </a:xfrm>
            <a:custGeom>
              <a:avLst/>
              <a:gdLst/>
              <a:ahLst/>
              <a:cxnLst/>
              <a:rect l="l" t="t" r="r" b="b"/>
              <a:pathLst>
                <a:path w="2264" h="2235" extrusionOk="0">
                  <a:moveTo>
                    <a:pt x="1161" y="0"/>
                  </a:moveTo>
                  <a:lnTo>
                    <a:pt x="934" y="57"/>
                  </a:lnTo>
                  <a:lnTo>
                    <a:pt x="708" y="142"/>
                  </a:lnTo>
                  <a:lnTo>
                    <a:pt x="482" y="255"/>
                  </a:lnTo>
                  <a:lnTo>
                    <a:pt x="312" y="424"/>
                  </a:lnTo>
                  <a:lnTo>
                    <a:pt x="171" y="594"/>
                  </a:lnTo>
                  <a:lnTo>
                    <a:pt x="57" y="820"/>
                  </a:lnTo>
                  <a:lnTo>
                    <a:pt x="1" y="1075"/>
                  </a:lnTo>
                  <a:lnTo>
                    <a:pt x="1" y="1301"/>
                  </a:lnTo>
                  <a:lnTo>
                    <a:pt x="29" y="1443"/>
                  </a:lnTo>
                  <a:lnTo>
                    <a:pt x="86" y="1556"/>
                  </a:lnTo>
                  <a:lnTo>
                    <a:pt x="142" y="1669"/>
                  </a:lnTo>
                  <a:lnTo>
                    <a:pt x="227" y="1810"/>
                  </a:lnTo>
                  <a:lnTo>
                    <a:pt x="340" y="1924"/>
                  </a:lnTo>
                  <a:lnTo>
                    <a:pt x="453" y="2008"/>
                  </a:lnTo>
                  <a:lnTo>
                    <a:pt x="567" y="2093"/>
                  </a:lnTo>
                  <a:lnTo>
                    <a:pt x="708" y="2150"/>
                  </a:lnTo>
                  <a:lnTo>
                    <a:pt x="991" y="2235"/>
                  </a:lnTo>
                  <a:lnTo>
                    <a:pt x="1274" y="2235"/>
                  </a:lnTo>
                  <a:lnTo>
                    <a:pt x="1415" y="2206"/>
                  </a:lnTo>
                  <a:lnTo>
                    <a:pt x="1528" y="2178"/>
                  </a:lnTo>
                  <a:lnTo>
                    <a:pt x="1670" y="2122"/>
                  </a:lnTo>
                  <a:lnTo>
                    <a:pt x="1783" y="2065"/>
                  </a:lnTo>
                  <a:lnTo>
                    <a:pt x="1896" y="1980"/>
                  </a:lnTo>
                  <a:lnTo>
                    <a:pt x="2009" y="1867"/>
                  </a:lnTo>
                  <a:lnTo>
                    <a:pt x="2094" y="1754"/>
                  </a:lnTo>
                  <a:lnTo>
                    <a:pt x="2179" y="1612"/>
                  </a:lnTo>
                  <a:lnTo>
                    <a:pt x="2236" y="1414"/>
                  </a:lnTo>
                  <a:lnTo>
                    <a:pt x="2264" y="1188"/>
                  </a:lnTo>
                  <a:lnTo>
                    <a:pt x="2236" y="990"/>
                  </a:lnTo>
                  <a:lnTo>
                    <a:pt x="2179" y="764"/>
                  </a:lnTo>
                  <a:lnTo>
                    <a:pt x="2094" y="566"/>
                  </a:lnTo>
                  <a:lnTo>
                    <a:pt x="1981" y="396"/>
                  </a:lnTo>
                  <a:lnTo>
                    <a:pt x="1839" y="255"/>
                  </a:lnTo>
                  <a:lnTo>
                    <a:pt x="1641" y="142"/>
                  </a:lnTo>
                  <a:lnTo>
                    <a:pt x="1415" y="28"/>
                  </a:lnTo>
                  <a:lnTo>
                    <a:pt x="116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40"/>
            <p:cNvSpPr/>
            <p:nvPr/>
          </p:nvSpPr>
          <p:spPr>
            <a:xfrm>
              <a:off x="5032675" y="2100475"/>
              <a:ext cx="152775" cy="151350"/>
            </a:xfrm>
            <a:custGeom>
              <a:avLst/>
              <a:gdLst/>
              <a:ahLst/>
              <a:cxnLst/>
              <a:rect l="l" t="t" r="r" b="b"/>
              <a:pathLst>
                <a:path w="6111" h="6054" extrusionOk="0">
                  <a:moveTo>
                    <a:pt x="1273" y="0"/>
                  </a:moveTo>
                  <a:lnTo>
                    <a:pt x="1104" y="28"/>
                  </a:lnTo>
                  <a:lnTo>
                    <a:pt x="905" y="113"/>
                  </a:lnTo>
                  <a:lnTo>
                    <a:pt x="764" y="255"/>
                  </a:lnTo>
                  <a:lnTo>
                    <a:pt x="651" y="396"/>
                  </a:lnTo>
                  <a:lnTo>
                    <a:pt x="566" y="537"/>
                  </a:lnTo>
                  <a:lnTo>
                    <a:pt x="538" y="707"/>
                  </a:lnTo>
                  <a:lnTo>
                    <a:pt x="538" y="849"/>
                  </a:lnTo>
                  <a:lnTo>
                    <a:pt x="566" y="990"/>
                  </a:lnTo>
                  <a:lnTo>
                    <a:pt x="594" y="1160"/>
                  </a:lnTo>
                  <a:lnTo>
                    <a:pt x="651" y="1301"/>
                  </a:lnTo>
                  <a:lnTo>
                    <a:pt x="736" y="1443"/>
                  </a:lnTo>
                  <a:lnTo>
                    <a:pt x="821" y="1556"/>
                  </a:lnTo>
                  <a:lnTo>
                    <a:pt x="1019" y="1782"/>
                  </a:lnTo>
                  <a:lnTo>
                    <a:pt x="1217" y="2008"/>
                  </a:lnTo>
                  <a:lnTo>
                    <a:pt x="1471" y="2178"/>
                  </a:lnTo>
                  <a:lnTo>
                    <a:pt x="1726" y="2348"/>
                  </a:lnTo>
                  <a:lnTo>
                    <a:pt x="1556" y="2291"/>
                  </a:lnTo>
                  <a:lnTo>
                    <a:pt x="1415" y="2263"/>
                  </a:lnTo>
                  <a:lnTo>
                    <a:pt x="1075" y="2263"/>
                  </a:lnTo>
                  <a:lnTo>
                    <a:pt x="934" y="2291"/>
                  </a:lnTo>
                  <a:lnTo>
                    <a:pt x="764" y="2348"/>
                  </a:lnTo>
                  <a:lnTo>
                    <a:pt x="623" y="2404"/>
                  </a:lnTo>
                  <a:lnTo>
                    <a:pt x="481" y="2489"/>
                  </a:lnTo>
                  <a:lnTo>
                    <a:pt x="368" y="2602"/>
                  </a:lnTo>
                  <a:lnTo>
                    <a:pt x="255" y="2715"/>
                  </a:lnTo>
                  <a:lnTo>
                    <a:pt x="170" y="2857"/>
                  </a:lnTo>
                  <a:lnTo>
                    <a:pt x="85" y="2998"/>
                  </a:lnTo>
                  <a:lnTo>
                    <a:pt x="57" y="3140"/>
                  </a:lnTo>
                  <a:lnTo>
                    <a:pt x="29" y="3310"/>
                  </a:lnTo>
                  <a:lnTo>
                    <a:pt x="0" y="3451"/>
                  </a:lnTo>
                  <a:lnTo>
                    <a:pt x="29" y="3621"/>
                  </a:lnTo>
                  <a:lnTo>
                    <a:pt x="85" y="3762"/>
                  </a:lnTo>
                  <a:lnTo>
                    <a:pt x="142" y="3904"/>
                  </a:lnTo>
                  <a:lnTo>
                    <a:pt x="227" y="4045"/>
                  </a:lnTo>
                  <a:lnTo>
                    <a:pt x="340" y="4158"/>
                  </a:lnTo>
                  <a:lnTo>
                    <a:pt x="481" y="4243"/>
                  </a:lnTo>
                  <a:lnTo>
                    <a:pt x="623" y="4328"/>
                  </a:lnTo>
                  <a:lnTo>
                    <a:pt x="764" y="4384"/>
                  </a:lnTo>
                  <a:lnTo>
                    <a:pt x="1104" y="4384"/>
                  </a:lnTo>
                  <a:lnTo>
                    <a:pt x="1245" y="4356"/>
                  </a:lnTo>
                  <a:lnTo>
                    <a:pt x="1415" y="4328"/>
                  </a:lnTo>
                  <a:lnTo>
                    <a:pt x="1556" y="4243"/>
                  </a:lnTo>
                  <a:lnTo>
                    <a:pt x="1698" y="4158"/>
                  </a:lnTo>
                  <a:lnTo>
                    <a:pt x="1782" y="4073"/>
                  </a:lnTo>
                  <a:lnTo>
                    <a:pt x="1808" y="4030"/>
                  </a:lnTo>
                  <a:lnTo>
                    <a:pt x="1782" y="4102"/>
                  </a:lnTo>
                  <a:lnTo>
                    <a:pt x="1726" y="4441"/>
                  </a:lnTo>
                  <a:lnTo>
                    <a:pt x="1726" y="4752"/>
                  </a:lnTo>
                  <a:lnTo>
                    <a:pt x="1782" y="5063"/>
                  </a:lnTo>
                  <a:lnTo>
                    <a:pt x="1839" y="5233"/>
                  </a:lnTo>
                  <a:lnTo>
                    <a:pt x="1924" y="5374"/>
                  </a:lnTo>
                  <a:lnTo>
                    <a:pt x="2009" y="5516"/>
                  </a:lnTo>
                  <a:lnTo>
                    <a:pt x="2094" y="5657"/>
                  </a:lnTo>
                  <a:lnTo>
                    <a:pt x="2207" y="5770"/>
                  </a:lnTo>
                  <a:lnTo>
                    <a:pt x="2348" y="5884"/>
                  </a:lnTo>
                  <a:lnTo>
                    <a:pt x="2490" y="5940"/>
                  </a:lnTo>
                  <a:lnTo>
                    <a:pt x="2631" y="6025"/>
                  </a:lnTo>
                  <a:lnTo>
                    <a:pt x="2801" y="6053"/>
                  </a:lnTo>
                  <a:lnTo>
                    <a:pt x="3112" y="6053"/>
                  </a:lnTo>
                  <a:lnTo>
                    <a:pt x="3282" y="5997"/>
                  </a:lnTo>
                  <a:lnTo>
                    <a:pt x="3423" y="5940"/>
                  </a:lnTo>
                  <a:lnTo>
                    <a:pt x="3564" y="5855"/>
                  </a:lnTo>
                  <a:lnTo>
                    <a:pt x="3678" y="5742"/>
                  </a:lnTo>
                  <a:lnTo>
                    <a:pt x="3791" y="5601"/>
                  </a:lnTo>
                  <a:lnTo>
                    <a:pt x="3932" y="5261"/>
                  </a:lnTo>
                  <a:lnTo>
                    <a:pt x="3960" y="5120"/>
                  </a:lnTo>
                  <a:lnTo>
                    <a:pt x="3989" y="4950"/>
                  </a:lnTo>
                  <a:lnTo>
                    <a:pt x="3989" y="4809"/>
                  </a:lnTo>
                  <a:lnTo>
                    <a:pt x="3960" y="4639"/>
                  </a:lnTo>
                  <a:lnTo>
                    <a:pt x="3932" y="4469"/>
                  </a:lnTo>
                  <a:lnTo>
                    <a:pt x="3876" y="4300"/>
                  </a:lnTo>
                  <a:lnTo>
                    <a:pt x="4215" y="4667"/>
                  </a:lnTo>
                  <a:lnTo>
                    <a:pt x="4413" y="4837"/>
                  </a:lnTo>
                  <a:lnTo>
                    <a:pt x="4639" y="4978"/>
                  </a:lnTo>
                  <a:lnTo>
                    <a:pt x="4866" y="5092"/>
                  </a:lnTo>
                  <a:lnTo>
                    <a:pt x="5120" y="5148"/>
                  </a:lnTo>
                  <a:lnTo>
                    <a:pt x="5375" y="5148"/>
                  </a:lnTo>
                  <a:lnTo>
                    <a:pt x="5488" y="5120"/>
                  </a:lnTo>
                  <a:lnTo>
                    <a:pt x="5629" y="5092"/>
                  </a:lnTo>
                  <a:lnTo>
                    <a:pt x="5742" y="5007"/>
                  </a:lnTo>
                  <a:lnTo>
                    <a:pt x="5856" y="4894"/>
                  </a:lnTo>
                  <a:lnTo>
                    <a:pt x="5969" y="4780"/>
                  </a:lnTo>
                  <a:lnTo>
                    <a:pt x="6025" y="4639"/>
                  </a:lnTo>
                  <a:lnTo>
                    <a:pt x="6082" y="4498"/>
                  </a:lnTo>
                  <a:lnTo>
                    <a:pt x="6110" y="4328"/>
                  </a:lnTo>
                  <a:lnTo>
                    <a:pt x="6110" y="4186"/>
                  </a:lnTo>
                  <a:lnTo>
                    <a:pt x="6110" y="4017"/>
                  </a:lnTo>
                  <a:lnTo>
                    <a:pt x="6054" y="3875"/>
                  </a:lnTo>
                  <a:lnTo>
                    <a:pt x="5997" y="3734"/>
                  </a:lnTo>
                  <a:lnTo>
                    <a:pt x="5912" y="3592"/>
                  </a:lnTo>
                  <a:lnTo>
                    <a:pt x="5799" y="3479"/>
                  </a:lnTo>
                  <a:lnTo>
                    <a:pt x="5686" y="3366"/>
                  </a:lnTo>
                  <a:lnTo>
                    <a:pt x="5544" y="3281"/>
                  </a:lnTo>
                  <a:lnTo>
                    <a:pt x="5290" y="3111"/>
                  </a:lnTo>
                  <a:lnTo>
                    <a:pt x="4979" y="3027"/>
                  </a:lnTo>
                  <a:lnTo>
                    <a:pt x="4668" y="2998"/>
                  </a:lnTo>
                  <a:lnTo>
                    <a:pt x="4356" y="2998"/>
                  </a:lnTo>
                  <a:lnTo>
                    <a:pt x="4045" y="3027"/>
                  </a:lnTo>
                  <a:lnTo>
                    <a:pt x="4045" y="3027"/>
                  </a:lnTo>
                  <a:lnTo>
                    <a:pt x="4328" y="2715"/>
                  </a:lnTo>
                  <a:lnTo>
                    <a:pt x="4639" y="2376"/>
                  </a:lnTo>
                  <a:lnTo>
                    <a:pt x="4894" y="1980"/>
                  </a:lnTo>
                  <a:lnTo>
                    <a:pt x="5064" y="1584"/>
                  </a:lnTo>
                  <a:lnTo>
                    <a:pt x="5120" y="1414"/>
                  </a:lnTo>
                  <a:lnTo>
                    <a:pt x="5148" y="1216"/>
                  </a:lnTo>
                  <a:lnTo>
                    <a:pt x="5148" y="1018"/>
                  </a:lnTo>
                  <a:lnTo>
                    <a:pt x="5120" y="820"/>
                  </a:lnTo>
                  <a:lnTo>
                    <a:pt x="5064" y="622"/>
                  </a:lnTo>
                  <a:lnTo>
                    <a:pt x="4979" y="453"/>
                  </a:lnTo>
                  <a:lnTo>
                    <a:pt x="4866" y="311"/>
                  </a:lnTo>
                  <a:lnTo>
                    <a:pt x="4696" y="198"/>
                  </a:lnTo>
                  <a:lnTo>
                    <a:pt x="4554" y="141"/>
                  </a:lnTo>
                  <a:lnTo>
                    <a:pt x="4385" y="85"/>
                  </a:lnTo>
                  <a:lnTo>
                    <a:pt x="4215" y="85"/>
                  </a:lnTo>
                  <a:lnTo>
                    <a:pt x="4045" y="113"/>
                  </a:lnTo>
                  <a:lnTo>
                    <a:pt x="3904" y="170"/>
                  </a:lnTo>
                  <a:lnTo>
                    <a:pt x="3734" y="226"/>
                  </a:lnTo>
                  <a:lnTo>
                    <a:pt x="3593" y="311"/>
                  </a:lnTo>
                  <a:lnTo>
                    <a:pt x="3451" y="424"/>
                  </a:lnTo>
                  <a:lnTo>
                    <a:pt x="3197" y="679"/>
                  </a:lnTo>
                  <a:lnTo>
                    <a:pt x="2970" y="990"/>
                  </a:lnTo>
                  <a:lnTo>
                    <a:pt x="2772" y="1329"/>
                  </a:lnTo>
                  <a:lnTo>
                    <a:pt x="2631" y="1669"/>
                  </a:lnTo>
                  <a:lnTo>
                    <a:pt x="2631" y="1443"/>
                  </a:lnTo>
                  <a:lnTo>
                    <a:pt x="2603" y="1245"/>
                  </a:lnTo>
                  <a:lnTo>
                    <a:pt x="2574" y="1047"/>
                  </a:lnTo>
                  <a:lnTo>
                    <a:pt x="2518" y="849"/>
                  </a:lnTo>
                  <a:lnTo>
                    <a:pt x="2433" y="651"/>
                  </a:lnTo>
                  <a:lnTo>
                    <a:pt x="2348" y="481"/>
                  </a:lnTo>
                  <a:lnTo>
                    <a:pt x="2207" y="339"/>
                  </a:lnTo>
                  <a:lnTo>
                    <a:pt x="2065" y="198"/>
                  </a:lnTo>
                  <a:lnTo>
                    <a:pt x="1896" y="85"/>
                  </a:lnTo>
                  <a:lnTo>
                    <a:pt x="1698" y="28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40"/>
            <p:cNvSpPr/>
            <p:nvPr/>
          </p:nvSpPr>
          <p:spPr>
            <a:xfrm>
              <a:off x="5072975" y="2147850"/>
              <a:ext cx="56600" cy="55175"/>
            </a:xfrm>
            <a:custGeom>
              <a:avLst/>
              <a:gdLst/>
              <a:ahLst/>
              <a:cxnLst/>
              <a:rect l="l" t="t" r="r" b="b"/>
              <a:pathLst>
                <a:path w="2264" h="2207" extrusionOk="0">
                  <a:moveTo>
                    <a:pt x="1160" y="0"/>
                  </a:moveTo>
                  <a:lnTo>
                    <a:pt x="906" y="28"/>
                  </a:lnTo>
                  <a:lnTo>
                    <a:pt x="680" y="113"/>
                  </a:lnTo>
                  <a:lnTo>
                    <a:pt x="482" y="226"/>
                  </a:lnTo>
                  <a:lnTo>
                    <a:pt x="312" y="396"/>
                  </a:lnTo>
                  <a:lnTo>
                    <a:pt x="170" y="594"/>
                  </a:lnTo>
                  <a:lnTo>
                    <a:pt x="57" y="792"/>
                  </a:lnTo>
                  <a:lnTo>
                    <a:pt x="1" y="1047"/>
                  </a:lnTo>
                  <a:lnTo>
                    <a:pt x="1" y="1301"/>
                  </a:lnTo>
                  <a:lnTo>
                    <a:pt x="29" y="1415"/>
                  </a:lnTo>
                  <a:lnTo>
                    <a:pt x="86" y="1556"/>
                  </a:lnTo>
                  <a:lnTo>
                    <a:pt x="142" y="1669"/>
                  </a:lnTo>
                  <a:lnTo>
                    <a:pt x="227" y="1782"/>
                  </a:lnTo>
                  <a:lnTo>
                    <a:pt x="340" y="1895"/>
                  </a:lnTo>
                  <a:lnTo>
                    <a:pt x="453" y="1980"/>
                  </a:lnTo>
                  <a:lnTo>
                    <a:pt x="566" y="2065"/>
                  </a:lnTo>
                  <a:lnTo>
                    <a:pt x="708" y="2122"/>
                  </a:lnTo>
                  <a:lnTo>
                    <a:pt x="962" y="2207"/>
                  </a:lnTo>
                  <a:lnTo>
                    <a:pt x="1387" y="2207"/>
                  </a:lnTo>
                  <a:lnTo>
                    <a:pt x="1528" y="2150"/>
                  </a:lnTo>
                  <a:lnTo>
                    <a:pt x="1670" y="2093"/>
                  </a:lnTo>
                  <a:lnTo>
                    <a:pt x="1783" y="2037"/>
                  </a:lnTo>
                  <a:lnTo>
                    <a:pt x="1896" y="1952"/>
                  </a:lnTo>
                  <a:lnTo>
                    <a:pt x="2009" y="1839"/>
                  </a:lnTo>
                  <a:lnTo>
                    <a:pt x="2094" y="1726"/>
                  </a:lnTo>
                  <a:lnTo>
                    <a:pt x="2150" y="1584"/>
                  </a:lnTo>
                  <a:lnTo>
                    <a:pt x="2235" y="1386"/>
                  </a:lnTo>
                  <a:lnTo>
                    <a:pt x="2264" y="1188"/>
                  </a:lnTo>
                  <a:lnTo>
                    <a:pt x="2235" y="962"/>
                  </a:lnTo>
                  <a:lnTo>
                    <a:pt x="2179" y="764"/>
                  </a:lnTo>
                  <a:lnTo>
                    <a:pt x="2094" y="566"/>
                  </a:lnTo>
                  <a:lnTo>
                    <a:pt x="1981" y="368"/>
                  </a:lnTo>
                  <a:lnTo>
                    <a:pt x="1839" y="226"/>
                  </a:lnTo>
                  <a:lnTo>
                    <a:pt x="1641" y="113"/>
                  </a:lnTo>
                  <a:lnTo>
                    <a:pt x="1387" y="28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40"/>
            <p:cNvSpPr/>
            <p:nvPr/>
          </p:nvSpPr>
          <p:spPr>
            <a:xfrm>
              <a:off x="4713025" y="2168350"/>
              <a:ext cx="70750" cy="82750"/>
            </a:xfrm>
            <a:custGeom>
              <a:avLst/>
              <a:gdLst/>
              <a:ahLst/>
              <a:cxnLst/>
              <a:rect l="l" t="t" r="r" b="b"/>
              <a:pathLst>
                <a:path w="2830" h="3310" extrusionOk="0">
                  <a:moveTo>
                    <a:pt x="1387" y="0"/>
                  </a:moveTo>
                  <a:lnTo>
                    <a:pt x="1245" y="29"/>
                  </a:lnTo>
                  <a:lnTo>
                    <a:pt x="1104" y="85"/>
                  </a:lnTo>
                  <a:lnTo>
                    <a:pt x="991" y="198"/>
                  </a:lnTo>
                  <a:lnTo>
                    <a:pt x="906" y="312"/>
                  </a:lnTo>
                  <a:lnTo>
                    <a:pt x="878" y="481"/>
                  </a:lnTo>
                  <a:lnTo>
                    <a:pt x="878" y="623"/>
                  </a:lnTo>
                  <a:lnTo>
                    <a:pt x="906" y="764"/>
                  </a:lnTo>
                  <a:lnTo>
                    <a:pt x="963" y="906"/>
                  </a:lnTo>
                  <a:lnTo>
                    <a:pt x="1047" y="1047"/>
                  </a:lnTo>
                  <a:lnTo>
                    <a:pt x="1161" y="1160"/>
                  </a:lnTo>
                  <a:lnTo>
                    <a:pt x="1274" y="1245"/>
                  </a:lnTo>
                  <a:lnTo>
                    <a:pt x="849" y="1245"/>
                  </a:lnTo>
                  <a:lnTo>
                    <a:pt x="623" y="1273"/>
                  </a:lnTo>
                  <a:lnTo>
                    <a:pt x="425" y="1330"/>
                  </a:lnTo>
                  <a:lnTo>
                    <a:pt x="255" y="1415"/>
                  </a:lnTo>
                  <a:lnTo>
                    <a:pt x="114" y="1528"/>
                  </a:lnTo>
                  <a:lnTo>
                    <a:pt x="57" y="1613"/>
                  </a:lnTo>
                  <a:lnTo>
                    <a:pt x="29" y="1698"/>
                  </a:lnTo>
                  <a:lnTo>
                    <a:pt x="1" y="1783"/>
                  </a:lnTo>
                  <a:lnTo>
                    <a:pt x="29" y="1896"/>
                  </a:lnTo>
                  <a:lnTo>
                    <a:pt x="86" y="2037"/>
                  </a:lnTo>
                  <a:lnTo>
                    <a:pt x="199" y="2150"/>
                  </a:lnTo>
                  <a:lnTo>
                    <a:pt x="340" y="2235"/>
                  </a:lnTo>
                  <a:lnTo>
                    <a:pt x="482" y="2263"/>
                  </a:lnTo>
                  <a:lnTo>
                    <a:pt x="651" y="2292"/>
                  </a:lnTo>
                  <a:lnTo>
                    <a:pt x="849" y="2263"/>
                  </a:lnTo>
                  <a:lnTo>
                    <a:pt x="1019" y="2235"/>
                  </a:lnTo>
                  <a:lnTo>
                    <a:pt x="1189" y="2207"/>
                  </a:lnTo>
                  <a:lnTo>
                    <a:pt x="1047" y="2320"/>
                  </a:lnTo>
                  <a:lnTo>
                    <a:pt x="934" y="2490"/>
                  </a:lnTo>
                  <a:lnTo>
                    <a:pt x="849" y="2659"/>
                  </a:lnTo>
                  <a:lnTo>
                    <a:pt x="821" y="2857"/>
                  </a:lnTo>
                  <a:lnTo>
                    <a:pt x="849" y="2942"/>
                  </a:lnTo>
                  <a:lnTo>
                    <a:pt x="878" y="3055"/>
                  </a:lnTo>
                  <a:lnTo>
                    <a:pt x="934" y="3140"/>
                  </a:lnTo>
                  <a:lnTo>
                    <a:pt x="991" y="3197"/>
                  </a:lnTo>
                  <a:lnTo>
                    <a:pt x="1076" y="3253"/>
                  </a:lnTo>
                  <a:lnTo>
                    <a:pt x="1161" y="3310"/>
                  </a:lnTo>
                  <a:lnTo>
                    <a:pt x="1359" y="3310"/>
                  </a:lnTo>
                  <a:lnTo>
                    <a:pt x="1500" y="3253"/>
                  </a:lnTo>
                  <a:lnTo>
                    <a:pt x="1585" y="3169"/>
                  </a:lnTo>
                  <a:lnTo>
                    <a:pt x="1670" y="3027"/>
                  </a:lnTo>
                  <a:lnTo>
                    <a:pt x="1726" y="2886"/>
                  </a:lnTo>
                  <a:lnTo>
                    <a:pt x="1755" y="2603"/>
                  </a:lnTo>
                  <a:lnTo>
                    <a:pt x="1755" y="2461"/>
                  </a:lnTo>
                  <a:lnTo>
                    <a:pt x="1726" y="2320"/>
                  </a:lnTo>
                  <a:lnTo>
                    <a:pt x="1811" y="2461"/>
                  </a:lnTo>
                  <a:lnTo>
                    <a:pt x="1896" y="2575"/>
                  </a:lnTo>
                  <a:lnTo>
                    <a:pt x="2009" y="2659"/>
                  </a:lnTo>
                  <a:lnTo>
                    <a:pt x="2151" y="2716"/>
                  </a:lnTo>
                  <a:lnTo>
                    <a:pt x="2320" y="2744"/>
                  </a:lnTo>
                  <a:lnTo>
                    <a:pt x="2462" y="2716"/>
                  </a:lnTo>
                  <a:lnTo>
                    <a:pt x="2603" y="2659"/>
                  </a:lnTo>
                  <a:lnTo>
                    <a:pt x="2716" y="2546"/>
                  </a:lnTo>
                  <a:lnTo>
                    <a:pt x="2801" y="2405"/>
                  </a:lnTo>
                  <a:lnTo>
                    <a:pt x="2829" y="2263"/>
                  </a:lnTo>
                  <a:lnTo>
                    <a:pt x="2801" y="2094"/>
                  </a:lnTo>
                  <a:lnTo>
                    <a:pt x="2716" y="1981"/>
                  </a:lnTo>
                  <a:lnTo>
                    <a:pt x="2603" y="1867"/>
                  </a:lnTo>
                  <a:lnTo>
                    <a:pt x="2490" y="1783"/>
                  </a:lnTo>
                  <a:lnTo>
                    <a:pt x="2349" y="1754"/>
                  </a:lnTo>
                  <a:lnTo>
                    <a:pt x="2490" y="1669"/>
                  </a:lnTo>
                  <a:lnTo>
                    <a:pt x="2603" y="1556"/>
                  </a:lnTo>
                  <a:lnTo>
                    <a:pt x="2716" y="1443"/>
                  </a:lnTo>
                  <a:lnTo>
                    <a:pt x="2773" y="1302"/>
                  </a:lnTo>
                  <a:lnTo>
                    <a:pt x="2829" y="1160"/>
                  </a:lnTo>
                  <a:lnTo>
                    <a:pt x="2829" y="991"/>
                  </a:lnTo>
                  <a:lnTo>
                    <a:pt x="2801" y="849"/>
                  </a:lnTo>
                  <a:lnTo>
                    <a:pt x="2716" y="708"/>
                  </a:lnTo>
                  <a:lnTo>
                    <a:pt x="2575" y="623"/>
                  </a:lnTo>
                  <a:lnTo>
                    <a:pt x="2433" y="566"/>
                  </a:lnTo>
                  <a:lnTo>
                    <a:pt x="2292" y="566"/>
                  </a:lnTo>
                  <a:lnTo>
                    <a:pt x="2122" y="595"/>
                  </a:lnTo>
                  <a:lnTo>
                    <a:pt x="1981" y="679"/>
                  </a:lnTo>
                  <a:lnTo>
                    <a:pt x="1868" y="793"/>
                  </a:lnTo>
                  <a:lnTo>
                    <a:pt x="1783" y="934"/>
                  </a:lnTo>
                  <a:lnTo>
                    <a:pt x="1811" y="679"/>
                  </a:lnTo>
                  <a:lnTo>
                    <a:pt x="1811" y="425"/>
                  </a:lnTo>
                  <a:lnTo>
                    <a:pt x="1755" y="312"/>
                  </a:lnTo>
                  <a:lnTo>
                    <a:pt x="1698" y="198"/>
                  </a:lnTo>
                  <a:lnTo>
                    <a:pt x="1641" y="114"/>
                  </a:lnTo>
                  <a:lnTo>
                    <a:pt x="1528" y="29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40"/>
            <p:cNvSpPr/>
            <p:nvPr/>
          </p:nvSpPr>
          <p:spPr>
            <a:xfrm>
              <a:off x="4740625" y="2198050"/>
              <a:ext cx="26875" cy="26900"/>
            </a:xfrm>
            <a:custGeom>
              <a:avLst/>
              <a:gdLst/>
              <a:ahLst/>
              <a:cxnLst/>
              <a:rect l="l" t="t" r="r" b="b"/>
              <a:pathLst>
                <a:path w="1075" h="1076" extrusionOk="0">
                  <a:moveTo>
                    <a:pt x="566" y="1"/>
                  </a:moveTo>
                  <a:lnTo>
                    <a:pt x="396" y="29"/>
                  </a:lnTo>
                  <a:lnTo>
                    <a:pt x="311" y="57"/>
                  </a:lnTo>
                  <a:lnTo>
                    <a:pt x="226" y="114"/>
                  </a:lnTo>
                  <a:lnTo>
                    <a:pt x="141" y="199"/>
                  </a:lnTo>
                  <a:lnTo>
                    <a:pt x="85" y="283"/>
                  </a:lnTo>
                  <a:lnTo>
                    <a:pt x="57" y="368"/>
                  </a:lnTo>
                  <a:lnTo>
                    <a:pt x="28" y="453"/>
                  </a:lnTo>
                  <a:lnTo>
                    <a:pt x="0" y="566"/>
                  </a:lnTo>
                  <a:lnTo>
                    <a:pt x="28" y="679"/>
                  </a:lnTo>
                  <a:lnTo>
                    <a:pt x="57" y="793"/>
                  </a:lnTo>
                  <a:lnTo>
                    <a:pt x="141" y="877"/>
                  </a:lnTo>
                  <a:lnTo>
                    <a:pt x="226" y="962"/>
                  </a:lnTo>
                  <a:lnTo>
                    <a:pt x="311" y="1019"/>
                  </a:lnTo>
                  <a:lnTo>
                    <a:pt x="424" y="1047"/>
                  </a:lnTo>
                  <a:lnTo>
                    <a:pt x="537" y="1075"/>
                  </a:lnTo>
                  <a:lnTo>
                    <a:pt x="651" y="1075"/>
                  </a:lnTo>
                  <a:lnTo>
                    <a:pt x="764" y="1047"/>
                  </a:lnTo>
                  <a:lnTo>
                    <a:pt x="877" y="991"/>
                  </a:lnTo>
                  <a:lnTo>
                    <a:pt x="962" y="906"/>
                  </a:lnTo>
                  <a:lnTo>
                    <a:pt x="1047" y="793"/>
                  </a:lnTo>
                  <a:lnTo>
                    <a:pt x="1075" y="679"/>
                  </a:lnTo>
                  <a:lnTo>
                    <a:pt x="1075" y="538"/>
                  </a:lnTo>
                  <a:lnTo>
                    <a:pt x="1047" y="397"/>
                  </a:lnTo>
                  <a:lnTo>
                    <a:pt x="990" y="255"/>
                  </a:lnTo>
                  <a:lnTo>
                    <a:pt x="905" y="170"/>
                  </a:lnTo>
                  <a:lnTo>
                    <a:pt x="820" y="85"/>
                  </a:lnTo>
                  <a:lnTo>
                    <a:pt x="679" y="2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40"/>
            <p:cNvSpPr/>
            <p:nvPr/>
          </p:nvSpPr>
          <p:spPr>
            <a:xfrm>
              <a:off x="4150850" y="1875575"/>
              <a:ext cx="70725" cy="82775"/>
            </a:xfrm>
            <a:custGeom>
              <a:avLst/>
              <a:gdLst/>
              <a:ahLst/>
              <a:cxnLst/>
              <a:rect l="l" t="t" r="r" b="b"/>
              <a:pathLst>
                <a:path w="2829" h="3311" extrusionOk="0">
                  <a:moveTo>
                    <a:pt x="1245" y="1"/>
                  </a:moveTo>
                  <a:lnTo>
                    <a:pt x="1103" y="86"/>
                  </a:lnTo>
                  <a:lnTo>
                    <a:pt x="990" y="171"/>
                  </a:lnTo>
                  <a:lnTo>
                    <a:pt x="934" y="312"/>
                  </a:lnTo>
                  <a:lnTo>
                    <a:pt x="877" y="454"/>
                  </a:lnTo>
                  <a:lnTo>
                    <a:pt x="877" y="623"/>
                  </a:lnTo>
                  <a:lnTo>
                    <a:pt x="905" y="765"/>
                  </a:lnTo>
                  <a:lnTo>
                    <a:pt x="962" y="906"/>
                  </a:lnTo>
                  <a:lnTo>
                    <a:pt x="1047" y="1019"/>
                  </a:lnTo>
                  <a:lnTo>
                    <a:pt x="1160" y="1132"/>
                  </a:lnTo>
                  <a:lnTo>
                    <a:pt x="1273" y="1246"/>
                  </a:lnTo>
                  <a:lnTo>
                    <a:pt x="1047" y="1217"/>
                  </a:lnTo>
                  <a:lnTo>
                    <a:pt x="849" y="1246"/>
                  </a:lnTo>
                  <a:lnTo>
                    <a:pt x="622" y="1274"/>
                  </a:lnTo>
                  <a:lnTo>
                    <a:pt x="424" y="1302"/>
                  </a:lnTo>
                  <a:lnTo>
                    <a:pt x="255" y="1387"/>
                  </a:lnTo>
                  <a:lnTo>
                    <a:pt x="113" y="1528"/>
                  </a:lnTo>
                  <a:lnTo>
                    <a:pt x="57" y="1613"/>
                  </a:lnTo>
                  <a:lnTo>
                    <a:pt x="28" y="1698"/>
                  </a:lnTo>
                  <a:lnTo>
                    <a:pt x="0" y="1783"/>
                  </a:lnTo>
                  <a:lnTo>
                    <a:pt x="28" y="1868"/>
                  </a:lnTo>
                  <a:lnTo>
                    <a:pt x="85" y="2038"/>
                  </a:lnTo>
                  <a:lnTo>
                    <a:pt x="198" y="2151"/>
                  </a:lnTo>
                  <a:lnTo>
                    <a:pt x="340" y="2236"/>
                  </a:lnTo>
                  <a:lnTo>
                    <a:pt x="481" y="2264"/>
                  </a:lnTo>
                  <a:lnTo>
                    <a:pt x="849" y="2264"/>
                  </a:lnTo>
                  <a:lnTo>
                    <a:pt x="1047" y="2236"/>
                  </a:lnTo>
                  <a:lnTo>
                    <a:pt x="1188" y="2179"/>
                  </a:lnTo>
                  <a:lnTo>
                    <a:pt x="1047" y="2320"/>
                  </a:lnTo>
                  <a:lnTo>
                    <a:pt x="934" y="2490"/>
                  </a:lnTo>
                  <a:lnTo>
                    <a:pt x="849" y="2660"/>
                  </a:lnTo>
                  <a:lnTo>
                    <a:pt x="820" y="2858"/>
                  </a:lnTo>
                  <a:lnTo>
                    <a:pt x="849" y="2943"/>
                  </a:lnTo>
                  <a:lnTo>
                    <a:pt x="877" y="3028"/>
                  </a:lnTo>
                  <a:lnTo>
                    <a:pt x="934" y="3112"/>
                  </a:lnTo>
                  <a:lnTo>
                    <a:pt x="990" y="3197"/>
                  </a:lnTo>
                  <a:lnTo>
                    <a:pt x="1075" y="3254"/>
                  </a:lnTo>
                  <a:lnTo>
                    <a:pt x="1160" y="3282"/>
                  </a:lnTo>
                  <a:lnTo>
                    <a:pt x="1245" y="3310"/>
                  </a:lnTo>
                  <a:lnTo>
                    <a:pt x="1358" y="3310"/>
                  </a:lnTo>
                  <a:lnTo>
                    <a:pt x="1499" y="3254"/>
                  </a:lnTo>
                  <a:lnTo>
                    <a:pt x="1584" y="3141"/>
                  </a:lnTo>
                  <a:lnTo>
                    <a:pt x="1669" y="3028"/>
                  </a:lnTo>
                  <a:lnTo>
                    <a:pt x="1726" y="2886"/>
                  </a:lnTo>
                  <a:lnTo>
                    <a:pt x="1754" y="2603"/>
                  </a:lnTo>
                  <a:lnTo>
                    <a:pt x="1754" y="2462"/>
                  </a:lnTo>
                  <a:lnTo>
                    <a:pt x="1726" y="2320"/>
                  </a:lnTo>
                  <a:lnTo>
                    <a:pt x="1810" y="2462"/>
                  </a:lnTo>
                  <a:lnTo>
                    <a:pt x="1895" y="2575"/>
                  </a:lnTo>
                  <a:lnTo>
                    <a:pt x="2037" y="2660"/>
                  </a:lnTo>
                  <a:lnTo>
                    <a:pt x="2178" y="2716"/>
                  </a:lnTo>
                  <a:lnTo>
                    <a:pt x="2320" y="2745"/>
                  </a:lnTo>
                  <a:lnTo>
                    <a:pt x="2461" y="2716"/>
                  </a:lnTo>
                  <a:lnTo>
                    <a:pt x="2602" y="2632"/>
                  </a:lnTo>
                  <a:lnTo>
                    <a:pt x="2716" y="2547"/>
                  </a:lnTo>
                  <a:lnTo>
                    <a:pt x="2800" y="2405"/>
                  </a:lnTo>
                  <a:lnTo>
                    <a:pt x="2829" y="2264"/>
                  </a:lnTo>
                  <a:lnTo>
                    <a:pt x="2800" y="2094"/>
                  </a:lnTo>
                  <a:lnTo>
                    <a:pt x="2716" y="1953"/>
                  </a:lnTo>
                  <a:lnTo>
                    <a:pt x="2602" y="1868"/>
                  </a:lnTo>
                  <a:lnTo>
                    <a:pt x="2489" y="1783"/>
                  </a:lnTo>
                  <a:lnTo>
                    <a:pt x="2348" y="1755"/>
                  </a:lnTo>
                  <a:lnTo>
                    <a:pt x="2301" y="1755"/>
                  </a:lnTo>
                  <a:lnTo>
                    <a:pt x="2348" y="1726"/>
                  </a:lnTo>
                  <a:lnTo>
                    <a:pt x="2489" y="1670"/>
                  </a:lnTo>
                  <a:lnTo>
                    <a:pt x="2602" y="1557"/>
                  </a:lnTo>
                  <a:lnTo>
                    <a:pt x="2716" y="1444"/>
                  </a:lnTo>
                  <a:lnTo>
                    <a:pt x="2800" y="1302"/>
                  </a:lnTo>
                  <a:lnTo>
                    <a:pt x="2829" y="1132"/>
                  </a:lnTo>
                  <a:lnTo>
                    <a:pt x="2829" y="991"/>
                  </a:lnTo>
                  <a:lnTo>
                    <a:pt x="2800" y="850"/>
                  </a:lnTo>
                  <a:lnTo>
                    <a:pt x="2716" y="708"/>
                  </a:lnTo>
                  <a:lnTo>
                    <a:pt x="2602" y="595"/>
                  </a:lnTo>
                  <a:lnTo>
                    <a:pt x="2433" y="538"/>
                  </a:lnTo>
                  <a:lnTo>
                    <a:pt x="2291" y="538"/>
                  </a:lnTo>
                  <a:lnTo>
                    <a:pt x="2122" y="595"/>
                  </a:lnTo>
                  <a:lnTo>
                    <a:pt x="1980" y="680"/>
                  </a:lnTo>
                  <a:lnTo>
                    <a:pt x="1867" y="765"/>
                  </a:lnTo>
                  <a:lnTo>
                    <a:pt x="1782" y="906"/>
                  </a:lnTo>
                  <a:lnTo>
                    <a:pt x="1810" y="680"/>
                  </a:lnTo>
                  <a:lnTo>
                    <a:pt x="1810" y="425"/>
                  </a:lnTo>
                  <a:lnTo>
                    <a:pt x="1754" y="312"/>
                  </a:lnTo>
                  <a:lnTo>
                    <a:pt x="1697" y="199"/>
                  </a:lnTo>
                  <a:lnTo>
                    <a:pt x="1641" y="86"/>
                  </a:lnTo>
                  <a:lnTo>
                    <a:pt x="1528" y="29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40"/>
            <p:cNvSpPr/>
            <p:nvPr/>
          </p:nvSpPr>
          <p:spPr>
            <a:xfrm>
              <a:off x="4179125" y="1905275"/>
              <a:ext cx="26900" cy="26900"/>
            </a:xfrm>
            <a:custGeom>
              <a:avLst/>
              <a:gdLst/>
              <a:ahLst/>
              <a:cxnLst/>
              <a:rect l="l" t="t" r="r" b="b"/>
              <a:pathLst>
                <a:path w="1076" h="1076" extrusionOk="0">
                  <a:moveTo>
                    <a:pt x="368" y="1"/>
                  </a:moveTo>
                  <a:lnTo>
                    <a:pt x="283" y="58"/>
                  </a:lnTo>
                  <a:lnTo>
                    <a:pt x="199" y="114"/>
                  </a:lnTo>
                  <a:lnTo>
                    <a:pt x="142" y="171"/>
                  </a:lnTo>
                  <a:lnTo>
                    <a:pt x="57" y="256"/>
                  </a:lnTo>
                  <a:lnTo>
                    <a:pt x="29" y="369"/>
                  </a:lnTo>
                  <a:lnTo>
                    <a:pt x="1" y="454"/>
                  </a:lnTo>
                  <a:lnTo>
                    <a:pt x="1" y="567"/>
                  </a:lnTo>
                  <a:lnTo>
                    <a:pt x="1" y="652"/>
                  </a:lnTo>
                  <a:lnTo>
                    <a:pt x="29" y="765"/>
                  </a:lnTo>
                  <a:lnTo>
                    <a:pt x="114" y="878"/>
                  </a:lnTo>
                  <a:lnTo>
                    <a:pt x="199" y="963"/>
                  </a:lnTo>
                  <a:lnTo>
                    <a:pt x="283" y="1019"/>
                  </a:lnTo>
                  <a:lnTo>
                    <a:pt x="397" y="1048"/>
                  </a:lnTo>
                  <a:lnTo>
                    <a:pt x="510" y="1076"/>
                  </a:lnTo>
                  <a:lnTo>
                    <a:pt x="623" y="1048"/>
                  </a:lnTo>
                  <a:lnTo>
                    <a:pt x="736" y="1019"/>
                  </a:lnTo>
                  <a:lnTo>
                    <a:pt x="849" y="963"/>
                  </a:lnTo>
                  <a:lnTo>
                    <a:pt x="934" y="906"/>
                  </a:lnTo>
                  <a:lnTo>
                    <a:pt x="1019" y="793"/>
                  </a:lnTo>
                  <a:lnTo>
                    <a:pt x="1047" y="652"/>
                  </a:lnTo>
                  <a:lnTo>
                    <a:pt x="1075" y="510"/>
                  </a:lnTo>
                  <a:lnTo>
                    <a:pt x="1047" y="397"/>
                  </a:lnTo>
                  <a:lnTo>
                    <a:pt x="991" y="256"/>
                  </a:lnTo>
                  <a:lnTo>
                    <a:pt x="906" y="142"/>
                  </a:lnTo>
                  <a:lnTo>
                    <a:pt x="793" y="58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40"/>
            <p:cNvSpPr/>
            <p:nvPr/>
          </p:nvSpPr>
          <p:spPr>
            <a:xfrm>
              <a:off x="4440775" y="1631625"/>
              <a:ext cx="70025" cy="82750"/>
            </a:xfrm>
            <a:custGeom>
              <a:avLst/>
              <a:gdLst/>
              <a:ahLst/>
              <a:cxnLst/>
              <a:rect l="l" t="t" r="r" b="b"/>
              <a:pathLst>
                <a:path w="2801" h="3310" extrusionOk="0">
                  <a:moveTo>
                    <a:pt x="1217" y="0"/>
                  </a:moveTo>
                  <a:lnTo>
                    <a:pt x="1075" y="85"/>
                  </a:lnTo>
                  <a:lnTo>
                    <a:pt x="962" y="170"/>
                  </a:lnTo>
                  <a:lnTo>
                    <a:pt x="906" y="311"/>
                  </a:lnTo>
                  <a:lnTo>
                    <a:pt x="877" y="453"/>
                  </a:lnTo>
                  <a:lnTo>
                    <a:pt x="849" y="594"/>
                  </a:lnTo>
                  <a:lnTo>
                    <a:pt x="906" y="764"/>
                  </a:lnTo>
                  <a:lnTo>
                    <a:pt x="962" y="905"/>
                  </a:lnTo>
                  <a:lnTo>
                    <a:pt x="1047" y="1018"/>
                  </a:lnTo>
                  <a:lnTo>
                    <a:pt x="1132" y="1132"/>
                  </a:lnTo>
                  <a:lnTo>
                    <a:pt x="1245" y="1245"/>
                  </a:lnTo>
                  <a:lnTo>
                    <a:pt x="1245" y="1245"/>
                  </a:lnTo>
                  <a:lnTo>
                    <a:pt x="1047" y="1216"/>
                  </a:lnTo>
                  <a:lnTo>
                    <a:pt x="821" y="1216"/>
                  </a:lnTo>
                  <a:lnTo>
                    <a:pt x="595" y="1245"/>
                  </a:lnTo>
                  <a:lnTo>
                    <a:pt x="397" y="1301"/>
                  </a:lnTo>
                  <a:lnTo>
                    <a:pt x="227" y="1386"/>
                  </a:lnTo>
                  <a:lnTo>
                    <a:pt x="85" y="1528"/>
                  </a:lnTo>
                  <a:lnTo>
                    <a:pt x="29" y="1612"/>
                  </a:lnTo>
                  <a:lnTo>
                    <a:pt x="1" y="1697"/>
                  </a:lnTo>
                  <a:lnTo>
                    <a:pt x="1" y="1782"/>
                  </a:lnTo>
                  <a:lnTo>
                    <a:pt x="1" y="1867"/>
                  </a:lnTo>
                  <a:lnTo>
                    <a:pt x="57" y="2009"/>
                  </a:lnTo>
                  <a:lnTo>
                    <a:pt x="170" y="2122"/>
                  </a:lnTo>
                  <a:lnTo>
                    <a:pt x="312" y="2207"/>
                  </a:lnTo>
                  <a:lnTo>
                    <a:pt x="481" y="2263"/>
                  </a:lnTo>
                  <a:lnTo>
                    <a:pt x="821" y="2263"/>
                  </a:lnTo>
                  <a:lnTo>
                    <a:pt x="1019" y="2235"/>
                  </a:lnTo>
                  <a:lnTo>
                    <a:pt x="1189" y="2178"/>
                  </a:lnTo>
                  <a:lnTo>
                    <a:pt x="1019" y="2320"/>
                  </a:lnTo>
                  <a:lnTo>
                    <a:pt x="906" y="2461"/>
                  </a:lnTo>
                  <a:lnTo>
                    <a:pt x="821" y="2659"/>
                  </a:lnTo>
                  <a:lnTo>
                    <a:pt x="821" y="2829"/>
                  </a:lnTo>
                  <a:lnTo>
                    <a:pt x="821" y="2942"/>
                  </a:lnTo>
                  <a:lnTo>
                    <a:pt x="849" y="3027"/>
                  </a:lnTo>
                  <a:lnTo>
                    <a:pt x="906" y="3112"/>
                  </a:lnTo>
                  <a:lnTo>
                    <a:pt x="991" y="3197"/>
                  </a:lnTo>
                  <a:lnTo>
                    <a:pt x="1047" y="3253"/>
                  </a:lnTo>
                  <a:lnTo>
                    <a:pt x="1132" y="3281"/>
                  </a:lnTo>
                  <a:lnTo>
                    <a:pt x="1245" y="3310"/>
                  </a:lnTo>
                  <a:lnTo>
                    <a:pt x="1330" y="3310"/>
                  </a:lnTo>
                  <a:lnTo>
                    <a:pt x="1471" y="3253"/>
                  </a:lnTo>
                  <a:lnTo>
                    <a:pt x="1585" y="3140"/>
                  </a:lnTo>
                  <a:lnTo>
                    <a:pt x="1641" y="3027"/>
                  </a:lnTo>
                  <a:lnTo>
                    <a:pt x="1698" y="2885"/>
                  </a:lnTo>
                  <a:lnTo>
                    <a:pt x="1726" y="2603"/>
                  </a:lnTo>
                  <a:lnTo>
                    <a:pt x="1726" y="2461"/>
                  </a:lnTo>
                  <a:lnTo>
                    <a:pt x="1698" y="2320"/>
                  </a:lnTo>
                  <a:lnTo>
                    <a:pt x="1783" y="2433"/>
                  </a:lnTo>
                  <a:lnTo>
                    <a:pt x="1867" y="2574"/>
                  </a:lnTo>
                  <a:lnTo>
                    <a:pt x="2009" y="2659"/>
                  </a:lnTo>
                  <a:lnTo>
                    <a:pt x="2150" y="2716"/>
                  </a:lnTo>
                  <a:lnTo>
                    <a:pt x="2292" y="2716"/>
                  </a:lnTo>
                  <a:lnTo>
                    <a:pt x="2461" y="2687"/>
                  </a:lnTo>
                  <a:lnTo>
                    <a:pt x="2575" y="2631"/>
                  </a:lnTo>
                  <a:lnTo>
                    <a:pt x="2688" y="2518"/>
                  </a:lnTo>
                  <a:lnTo>
                    <a:pt x="2773" y="2405"/>
                  </a:lnTo>
                  <a:lnTo>
                    <a:pt x="2801" y="2235"/>
                  </a:lnTo>
                  <a:lnTo>
                    <a:pt x="2773" y="2093"/>
                  </a:lnTo>
                  <a:lnTo>
                    <a:pt x="2716" y="1952"/>
                  </a:lnTo>
                  <a:lnTo>
                    <a:pt x="2603" y="1839"/>
                  </a:lnTo>
                  <a:lnTo>
                    <a:pt x="2461" y="1782"/>
                  </a:lnTo>
                  <a:lnTo>
                    <a:pt x="2320" y="1754"/>
                  </a:lnTo>
                  <a:lnTo>
                    <a:pt x="2263" y="1754"/>
                  </a:lnTo>
                  <a:lnTo>
                    <a:pt x="2179" y="1782"/>
                  </a:lnTo>
                  <a:lnTo>
                    <a:pt x="2179" y="1782"/>
                  </a:lnTo>
                  <a:lnTo>
                    <a:pt x="2320" y="1726"/>
                  </a:lnTo>
                  <a:lnTo>
                    <a:pt x="2461" y="1641"/>
                  </a:lnTo>
                  <a:lnTo>
                    <a:pt x="2603" y="1556"/>
                  </a:lnTo>
                  <a:lnTo>
                    <a:pt x="2688" y="1443"/>
                  </a:lnTo>
                  <a:lnTo>
                    <a:pt x="2773" y="1301"/>
                  </a:lnTo>
                  <a:lnTo>
                    <a:pt x="2801" y="1132"/>
                  </a:lnTo>
                  <a:lnTo>
                    <a:pt x="2801" y="990"/>
                  </a:lnTo>
                  <a:lnTo>
                    <a:pt x="2773" y="820"/>
                  </a:lnTo>
                  <a:lnTo>
                    <a:pt x="2688" y="707"/>
                  </a:lnTo>
                  <a:lnTo>
                    <a:pt x="2575" y="594"/>
                  </a:lnTo>
                  <a:lnTo>
                    <a:pt x="2433" y="538"/>
                  </a:lnTo>
                  <a:lnTo>
                    <a:pt x="2263" y="538"/>
                  </a:lnTo>
                  <a:lnTo>
                    <a:pt x="2094" y="594"/>
                  </a:lnTo>
                  <a:lnTo>
                    <a:pt x="1981" y="651"/>
                  </a:lnTo>
                  <a:lnTo>
                    <a:pt x="1867" y="764"/>
                  </a:lnTo>
                  <a:lnTo>
                    <a:pt x="1754" y="905"/>
                  </a:lnTo>
                  <a:lnTo>
                    <a:pt x="1783" y="651"/>
                  </a:lnTo>
                  <a:lnTo>
                    <a:pt x="1783" y="424"/>
                  </a:lnTo>
                  <a:lnTo>
                    <a:pt x="1754" y="283"/>
                  </a:lnTo>
                  <a:lnTo>
                    <a:pt x="1698" y="198"/>
                  </a:lnTo>
                  <a:lnTo>
                    <a:pt x="1613" y="85"/>
                  </a:lnTo>
                  <a:lnTo>
                    <a:pt x="1500" y="2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40"/>
            <p:cNvSpPr/>
            <p:nvPr/>
          </p:nvSpPr>
          <p:spPr>
            <a:xfrm>
              <a:off x="4468350" y="1661325"/>
              <a:ext cx="26900" cy="26175"/>
            </a:xfrm>
            <a:custGeom>
              <a:avLst/>
              <a:gdLst/>
              <a:ahLst/>
              <a:cxnLst/>
              <a:rect l="l" t="t" r="r" b="b"/>
              <a:pathLst>
                <a:path w="1076" h="1047" extrusionOk="0">
                  <a:moveTo>
                    <a:pt x="397" y="0"/>
                  </a:moveTo>
                  <a:lnTo>
                    <a:pt x="284" y="57"/>
                  </a:lnTo>
                  <a:lnTo>
                    <a:pt x="199" y="113"/>
                  </a:lnTo>
                  <a:lnTo>
                    <a:pt x="142" y="170"/>
                  </a:lnTo>
                  <a:lnTo>
                    <a:pt x="86" y="255"/>
                  </a:lnTo>
                  <a:lnTo>
                    <a:pt x="29" y="340"/>
                  </a:lnTo>
                  <a:lnTo>
                    <a:pt x="1" y="453"/>
                  </a:lnTo>
                  <a:lnTo>
                    <a:pt x="1" y="566"/>
                  </a:lnTo>
                  <a:lnTo>
                    <a:pt x="1" y="651"/>
                  </a:lnTo>
                  <a:lnTo>
                    <a:pt x="57" y="764"/>
                  </a:lnTo>
                  <a:lnTo>
                    <a:pt x="114" y="877"/>
                  </a:lnTo>
                  <a:lnTo>
                    <a:pt x="199" y="962"/>
                  </a:lnTo>
                  <a:lnTo>
                    <a:pt x="312" y="1019"/>
                  </a:lnTo>
                  <a:lnTo>
                    <a:pt x="425" y="1047"/>
                  </a:lnTo>
                  <a:lnTo>
                    <a:pt x="651" y="1047"/>
                  </a:lnTo>
                  <a:lnTo>
                    <a:pt x="764" y="1019"/>
                  </a:lnTo>
                  <a:lnTo>
                    <a:pt x="849" y="962"/>
                  </a:lnTo>
                  <a:lnTo>
                    <a:pt x="962" y="905"/>
                  </a:lnTo>
                  <a:lnTo>
                    <a:pt x="1019" y="792"/>
                  </a:lnTo>
                  <a:lnTo>
                    <a:pt x="1047" y="651"/>
                  </a:lnTo>
                  <a:lnTo>
                    <a:pt x="1076" y="509"/>
                  </a:lnTo>
                  <a:lnTo>
                    <a:pt x="1047" y="368"/>
                  </a:lnTo>
                  <a:lnTo>
                    <a:pt x="991" y="255"/>
                  </a:lnTo>
                  <a:lnTo>
                    <a:pt x="906" y="142"/>
                  </a:lnTo>
                  <a:lnTo>
                    <a:pt x="793" y="57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40"/>
            <p:cNvSpPr/>
            <p:nvPr/>
          </p:nvSpPr>
          <p:spPr>
            <a:xfrm>
              <a:off x="4541900" y="2294925"/>
              <a:ext cx="101850" cy="101150"/>
            </a:xfrm>
            <a:custGeom>
              <a:avLst/>
              <a:gdLst/>
              <a:ahLst/>
              <a:cxnLst/>
              <a:rect l="l" t="t" r="r" b="b"/>
              <a:pathLst>
                <a:path w="4074" h="4046" extrusionOk="0">
                  <a:moveTo>
                    <a:pt x="849" y="1"/>
                  </a:moveTo>
                  <a:lnTo>
                    <a:pt x="736" y="29"/>
                  </a:lnTo>
                  <a:lnTo>
                    <a:pt x="595" y="86"/>
                  </a:lnTo>
                  <a:lnTo>
                    <a:pt x="510" y="170"/>
                  </a:lnTo>
                  <a:lnTo>
                    <a:pt x="425" y="255"/>
                  </a:lnTo>
                  <a:lnTo>
                    <a:pt x="397" y="368"/>
                  </a:lnTo>
                  <a:lnTo>
                    <a:pt x="368" y="453"/>
                  </a:lnTo>
                  <a:lnTo>
                    <a:pt x="368" y="651"/>
                  </a:lnTo>
                  <a:lnTo>
                    <a:pt x="425" y="849"/>
                  </a:lnTo>
                  <a:lnTo>
                    <a:pt x="538" y="1047"/>
                  </a:lnTo>
                  <a:lnTo>
                    <a:pt x="679" y="1189"/>
                  </a:lnTo>
                  <a:lnTo>
                    <a:pt x="821" y="1330"/>
                  </a:lnTo>
                  <a:lnTo>
                    <a:pt x="962" y="1443"/>
                  </a:lnTo>
                  <a:lnTo>
                    <a:pt x="1132" y="1556"/>
                  </a:lnTo>
                  <a:lnTo>
                    <a:pt x="934" y="1500"/>
                  </a:lnTo>
                  <a:lnTo>
                    <a:pt x="708" y="1500"/>
                  </a:lnTo>
                  <a:lnTo>
                    <a:pt x="510" y="1556"/>
                  </a:lnTo>
                  <a:lnTo>
                    <a:pt x="312" y="1670"/>
                  </a:lnTo>
                  <a:lnTo>
                    <a:pt x="170" y="1811"/>
                  </a:lnTo>
                  <a:lnTo>
                    <a:pt x="57" y="1981"/>
                  </a:lnTo>
                  <a:lnTo>
                    <a:pt x="1" y="2207"/>
                  </a:lnTo>
                  <a:lnTo>
                    <a:pt x="1" y="2292"/>
                  </a:lnTo>
                  <a:lnTo>
                    <a:pt x="29" y="2405"/>
                  </a:lnTo>
                  <a:lnTo>
                    <a:pt x="57" y="2518"/>
                  </a:lnTo>
                  <a:lnTo>
                    <a:pt x="85" y="2603"/>
                  </a:lnTo>
                  <a:lnTo>
                    <a:pt x="227" y="2773"/>
                  </a:lnTo>
                  <a:lnTo>
                    <a:pt x="312" y="2829"/>
                  </a:lnTo>
                  <a:lnTo>
                    <a:pt x="425" y="2886"/>
                  </a:lnTo>
                  <a:lnTo>
                    <a:pt x="510" y="2914"/>
                  </a:lnTo>
                  <a:lnTo>
                    <a:pt x="821" y="2914"/>
                  </a:lnTo>
                  <a:lnTo>
                    <a:pt x="1047" y="2829"/>
                  </a:lnTo>
                  <a:lnTo>
                    <a:pt x="1132" y="2773"/>
                  </a:lnTo>
                  <a:lnTo>
                    <a:pt x="1189" y="2716"/>
                  </a:lnTo>
                  <a:lnTo>
                    <a:pt x="1200" y="2699"/>
                  </a:lnTo>
                  <a:lnTo>
                    <a:pt x="1189" y="2745"/>
                  </a:lnTo>
                  <a:lnTo>
                    <a:pt x="1160" y="2943"/>
                  </a:lnTo>
                  <a:lnTo>
                    <a:pt x="1160" y="3169"/>
                  </a:lnTo>
                  <a:lnTo>
                    <a:pt x="1189" y="3395"/>
                  </a:lnTo>
                  <a:lnTo>
                    <a:pt x="1273" y="3593"/>
                  </a:lnTo>
                  <a:lnTo>
                    <a:pt x="1387" y="3763"/>
                  </a:lnTo>
                  <a:lnTo>
                    <a:pt x="1556" y="3904"/>
                  </a:lnTo>
                  <a:lnTo>
                    <a:pt x="1754" y="4017"/>
                  </a:lnTo>
                  <a:lnTo>
                    <a:pt x="1867" y="4017"/>
                  </a:lnTo>
                  <a:lnTo>
                    <a:pt x="1981" y="4046"/>
                  </a:lnTo>
                  <a:lnTo>
                    <a:pt x="2094" y="4017"/>
                  </a:lnTo>
                  <a:lnTo>
                    <a:pt x="2179" y="3989"/>
                  </a:lnTo>
                  <a:lnTo>
                    <a:pt x="2292" y="3961"/>
                  </a:lnTo>
                  <a:lnTo>
                    <a:pt x="2377" y="3904"/>
                  </a:lnTo>
                  <a:lnTo>
                    <a:pt x="2461" y="3819"/>
                  </a:lnTo>
                  <a:lnTo>
                    <a:pt x="2518" y="3735"/>
                  </a:lnTo>
                  <a:lnTo>
                    <a:pt x="2603" y="3508"/>
                  </a:lnTo>
                  <a:lnTo>
                    <a:pt x="2659" y="3310"/>
                  </a:lnTo>
                  <a:lnTo>
                    <a:pt x="2659" y="3084"/>
                  </a:lnTo>
                  <a:lnTo>
                    <a:pt x="2575" y="2858"/>
                  </a:lnTo>
                  <a:lnTo>
                    <a:pt x="2575" y="2858"/>
                  </a:lnTo>
                  <a:lnTo>
                    <a:pt x="2829" y="3112"/>
                  </a:lnTo>
                  <a:lnTo>
                    <a:pt x="2942" y="3225"/>
                  </a:lnTo>
                  <a:lnTo>
                    <a:pt x="3084" y="3310"/>
                  </a:lnTo>
                  <a:lnTo>
                    <a:pt x="3253" y="3395"/>
                  </a:lnTo>
                  <a:lnTo>
                    <a:pt x="3423" y="3423"/>
                  </a:lnTo>
                  <a:lnTo>
                    <a:pt x="3593" y="3423"/>
                  </a:lnTo>
                  <a:lnTo>
                    <a:pt x="3734" y="3395"/>
                  </a:lnTo>
                  <a:lnTo>
                    <a:pt x="3847" y="3339"/>
                  </a:lnTo>
                  <a:lnTo>
                    <a:pt x="3904" y="3254"/>
                  </a:lnTo>
                  <a:lnTo>
                    <a:pt x="3961" y="3197"/>
                  </a:lnTo>
                  <a:lnTo>
                    <a:pt x="4017" y="3084"/>
                  </a:lnTo>
                  <a:lnTo>
                    <a:pt x="4074" y="2886"/>
                  </a:lnTo>
                  <a:lnTo>
                    <a:pt x="4074" y="2773"/>
                  </a:lnTo>
                  <a:lnTo>
                    <a:pt x="4074" y="2688"/>
                  </a:lnTo>
                  <a:lnTo>
                    <a:pt x="3989" y="2490"/>
                  </a:lnTo>
                  <a:lnTo>
                    <a:pt x="3876" y="2320"/>
                  </a:lnTo>
                  <a:lnTo>
                    <a:pt x="3706" y="2179"/>
                  </a:lnTo>
                  <a:lnTo>
                    <a:pt x="3508" y="2066"/>
                  </a:lnTo>
                  <a:lnTo>
                    <a:pt x="3310" y="2009"/>
                  </a:lnTo>
                  <a:lnTo>
                    <a:pt x="3112" y="1981"/>
                  </a:lnTo>
                  <a:lnTo>
                    <a:pt x="2886" y="1981"/>
                  </a:lnTo>
                  <a:lnTo>
                    <a:pt x="2688" y="2009"/>
                  </a:lnTo>
                  <a:lnTo>
                    <a:pt x="2886" y="1811"/>
                  </a:lnTo>
                  <a:lnTo>
                    <a:pt x="3084" y="1585"/>
                  </a:lnTo>
                  <a:lnTo>
                    <a:pt x="3253" y="1302"/>
                  </a:lnTo>
                  <a:lnTo>
                    <a:pt x="3367" y="1047"/>
                  </a:lnTo>
                  <a:lnTo>
                    <a:pt x="3423" y="934"/>
                  </a:lnTo>
                  <a:lnTo>
                    <a:pt x="3451" y="793"/>
                  </a:lnTo>
                  <a:lnTo>
                    <a:pt x="3451" y="680"/>
                  </a:lnTo>
                  <a:lnTo>
                    <a:pt x="3423" y="538"/>
                  </a:lnTo>
                  <a:lnTo>
                    <a:pt x="3367" y="425"/>
                  </a:lnTo>
                  <a:lnTo>
                    <a:pt x="3310" y="312"/>
                  </a:lnTo>
                  <a:lnTo>
                    <a:pt x="3225" y="199"/>
                  </a:lnTo>
                  <a:lnTo>
                    <a:pt x="3140" y="142"/>
                  </a:lnTo>
                  <a:lnTo>
                    <a:pt x="3027" y="86"/>
                  </a:lnTo>
                  <a:lnTo>
                    <a:pt x="2914" y="57"/>
                  </a:lnTo>
                  <a:lnTo>
                    <a:pt x="2801" y="57"/>
                  </a:lnTo>
                  <a:lnTo>
                    <a:pt x="2688" y="86"/>
                  </a:lnTo>
                  <a:lnTo>
                    <a:pt x="2490" y="142"/>
                  </a:lnTo>
                  <a:lnTo>
                    <a:pt x="2292" y="284"/>
                  </a:lnTo>
                  <a:lnTo>
                    <a:pt x="2122" y="453"/>
                  </a:lnTo>
                  <a:lnTo>
                    <a:pt x="1981" y="651"/>
                  </a:lnTo>
                  <a:lnTo>
                    <a:pt x="1839" y="878"/>
                  </a:lnTo>
                  <a:lnTo>
                    <a:pt x="1754" y="1104"/>
                  </a:lnTo>
                  <a:lnTo>
                    <a:pt x="1754" y="821"/>
                  </a:lnTo>
                  <a:lnTo>
                    <a:pt x="1669" y="566"/>
                  </a:lnTo>
                  <a:lnTo>
                    <a:pt x="1641" y="425"/>
                  </a:lnTo>
                  <a:lnTo>
                    <a:pt x="1556" y="312"/>
                  </a:lnTo>
                  <a:lnTo>
                    <a:pt x="1471" y="227"/>
                  </a:lnTo>
                  <a:lnTo>
                    <a:pt x="1387" y="114"/>
                  </a:lnTo>
                  <a:lnTo>
                    <a:pt x="1245" y="57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40"/>
            <p:cNvSpPr/>
            <p:nvPr/>
          </p:nvSpPr>
          <p:spPr>
            <a:xfrm>
              <a:off x="4568775" y="2326050"/>
              <a:ext cx="37500" cy="37500"/>
            </a:xfrm>
            <a:custGeom>
              <a:avLst/>
              <a:gdLst/>
              <a:ahLst/>
              <a:cxnLst/>
              <a:rect l="l" t="t" r="r" b="b"/>
              <a:pathLst>
                <a:path w="1500" h="1500" extrusionOk="0">
                  <a:moveTo>
                    <a:pt x="764" y="0"/>
                  </a:moveTo>
                  <a:lnTo>
                    <a:pt x="594" y="29"/>
                  </a:lnTo>
                  <a:lnTo>
                    <a:pt x="453" y="85"/>
                  </a:lnTo>
                  <a:lnTo>
                    <a:pt x="312" y="170"/>
                  </a:lnTo>
                  <a:lnTo>
                    <a:pt x="198" y="283"/>
                  </a:lnTo>
                  <a:lnTo>
                    <a:pt x="114" y="396"/>
                  </a:lnTo>
                  <a:lnTo>
                    <a:pt x="29" y="538"/>
                  </a:lnTo>
                  <a:lnTo>
                    <a:pt x="0" y="707"/>
                  </a:lnTo>
                  <a:lnTo>
                    <a:pt x="0" y="877"/>
                  </a:lnTo>
                  <a:lnTo>
                    <a:pt x="57" y="1047"/>
                  </a:lnTo>
                  <a:lnTo>
                    <a:pt x="142" y="1217"/>
                  </a:lnTo>
                  <a:lnTo>
                    <a:pt x="283" y="1330"/>
                  </a:lnTo>
                  <a:lnTo>
                    <a:pt x="453" y="1443"/>
                  </a:lnTo>
                  <a:lnTo>
                    <a:pt x="651" y="1500"/>
                  </a:lnTo>
                  <a:lnTo>
                    <a:pt x="849" y="1500"/>
                  </a:lnTo>
                  <a:lnTo>
                    <a:pt x="1019" y="1443"/>
                  </a:lnTo>
                  <a:lnTo>
                    <a:pt x="1188" y="1386"/>
                  </a:lnTo>
                  <a:lnTo>
                    <a:pt x="1330" y="1245"/>
                  </a:lnTo>
                  <a:lnTo>
                    <a:pt x="1443" y="1075"/>
                  </a:lnTo>
                  <a:lnTo>
                    <a:pt x="1471" y="934"/>
                  </a:lnTo>
                  <a:lnTo>
                    <a:pt x="1500" y="792"/>
                  </a:lnTo>
                  <a:lnTo>
                    <a:pt x="1500" y="651"/>
                  </a:lnTo>
                  <a:lnTo>
                    <a:pt x="1443" y="509"/>
                  </a:lnTo>
                  <a:lnTo>
                    <a:pt x="1386" y="396"/>
                  </a:lnTo>
                  <a:lnTo>
                    <a:pt x="1302" y="255"/>
                  </a:lnTo>
                  <a:lnTo>
                    <a:pt x="1217" y="170"/>
                  </a:lnTo>
                  <a:lnTo>
                    <a:pt x="1104" y="85"/>
                  </a:lnTo>
                  <a:lnTo>
                    <a:pt x="934" y="29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40"/>
            <p:cNvSpPr/>
            <p:nvPr/>
          </p:nvSpPr>
          <p:spPr>
            <a:xfrm>
              <a:off x="3843925" y="2522625"/>
              <a:ext cx="1350000" cy="1592550"/>
            </a:xfrm>
            <a:custGeom>
              <a:avLst/>
              <a:gdLst/>
              <a:ahLst/>
              <a:cxnLst/>
              <a:rect l="l" t="t" r="r" b="b"/>
              <a:pathLst>
                <a:path w="54000" h="63702" extrusionOk="0">
                  <a:moveTo>
                    <a:pt x="1330" y="33209"/>
                  </a:moveTo>
                  <a:lnTo>
                    <a:pt x="1670" y="34029"/>
                  </a:lnTo>
                  <a:lnTo>
                    <a:pt x="1839" y="34454"/>
                  </a:lnTo>
                  <a:lnTo>
                    <a:pt x="2037" y="34850"/>
                  </a:lnTo>
                  <a:lnTo>
                    <a:pt x="2264" y="35246"/>
                  </a:lnTo>
                  <a:lnTo>
                    <a:pt x="2490" y="35613"/>
                  </a:lnTo>
                  <a:lnTo>
                    <a:pt x="2745" y="35981"/>
                  </a:lnTo>
                  <a:lnTo>
                    <a:pt x="3027" y="36349"/>
                  </a:lnTo>
                  <a:lnTo>
                    <a:pt x="3480" y="36886"/>
                  </a:lnTo>
                  <a:lnTo>
                    <a:pt x="4017" y="37395"/>
                  </a:lnTo>
                  <a:lnTo>
                    <a:pt x="4555" y="37876"/>
                  </a:lnTo>
                  <a:lnTo>
                    <a:pt x="5177" y="38301"/>
                  </a:lnTo>
                  <a:lnTo>
                    <a:pt x="5658" y="38612"/>
                  </a:lnTo>
                  <a:lnTo>
                    <a:pt x="6111" y="38951"/>
                  </a:lnTo>
                  <a:lnTo>
                    <a:pt x="6535" y="39347"/>
                  </a:lnTo>
                  <a:lnTo>
                    <a:pt x="6959" y="39743"/>
                  </a:lnTo>
                  <a:lnTo>
                    <a:pt x="7327" y="40168"/>
                  </a:lnTo>
                  <a:lnTo>
                    <a:pt x="7695" y="40592"/>
                  </a:lnTo>
                  <a:lnTo>
                    <a:pt x="8034" y="41073"/>
                  </a:lnTo>
                  <a:lnTo>
                    <a:pt x="8317" y="41525"/>
                  </a:lnTo>
                  <a:lnTo>
                    <a:pt x="8600" y="42034"/>
                  </a:lnTo>
                  <a:lnTo>
                    <a:pt x="8854" y="42544"/>
                  </a:lnTo>
                  <a:lnTo>
                    <a:pt x="9052" y="43081"/>
                  </a:lnTo>
                  <a:lnTo>
                    <a:pt x="9250" y="43618"/>
                  </a:lnTo>
                  <a:lnTo>
                    <a:pt x="9392" y="44156"/>
                  </a:lnTo>
                  <a:lnTo>
                    <a:pt x="9505" y="44722"/>
                  </a:lnTo>
                  <a:lnTo>
                    <a:pt x="9590" y="45287"/>
                  </a:lnTo>
                  <a:lnTo>
                    <a:pt x="9618" y="45881"/>
                  </a:lnTo>
                  <a:lnTo>
                    <a:pt x="9703" y="47211"/>
                  </a:lnTo>
                  <a:lnTo>
                    <a:pt x="9618" y="47183"/>
                  </a:lnTo>
                  <a:lnTo>
                    <a:pt x="9222" y="47098"/>
                  </a:lnTo>
                  <a:lnTo>
                    <a:pt x="8798" y="46956"/>
                  </a:lnTo>
                  <a:lnTo>
                    <a:pt x="8374" y="46815"/>
                  </a:lnTo>
                  <a:lnTo>
                    <a:pt x="7949" y="46645"/>
                  </a:lnTo>
                  <a:lnTo>
                    <a:pt x="7525" y="46447"/>
                  </a:lnTo>
                  <a:lnTo>
                    <a:pt x="7101" y="46249"/>
                  </a:lnTo>
                  <a:lnTo>
                    <a:pt x="6733" y="46051"/>
                  </a:lnTo>
                  <a:lnTo>
                    <a:pt x="6337" y="45825"/>
                  </a:lnTo>
                  <a:lnTo>
                    <a:pt x="5941" y="45542"/>
                  </a:lnTo>
                  <a:lnTo>
                    <a:pt x="5545" y="45287"/>
                  </a:lnTo>
                  <a:lnTo>
                    <a:pt x="5177" y="44976"/>
                  </a:lnTo>
                  <a:lnTo>
                    <a:pt x="4838" y="44665"/>
                  </a:lnTo>
                  <a:lnTo>
                    <a:pt x="4470" y="44354"/>
                  </a:lnTo>
                  <a:lnTo>
                    <a:pt x="4159" y="44014"/>
                  </a:lnTo>
                  <a:lnTo>
                    <a:pt x="3848" y="43647"/>
                  </a:lnTo>
                  <a:lnTo>
                    <a:pt x="3537" y="43279"/>
                  </a:lnTo>
                  <a:lnTo>
                    <a:pt x="3254" y="42911"/>
                  </a:lnTo>
                  <a:lnTo>
                    <a:pt x="2999" y="42515"/>
                  </a:lnTo>
                  <a:lnTo>
                    <a:pt x="2773" y="42119"/>
                  </a:lnTo>
                  <a:lnTo>
                    <a:pt x="2547" y="41695"/>
                  </a:lnTo>
                  <a:lnTo>
                    <a:pt x="2320" y="41271"/>
                  </a:lnTo>
                  <a:lnTo>
                    <a:pt x="2151" y="40846"/>
                  </a:lnTo>
                  <a:lnTo>
                    <a:pt x="1981" y="40394"/>
                  </a:lnTo>
                  <a:lnTo>
                    <a:pt x="1839" y="39913"/>
                  </a:lnTo>
                  <a:lnTo>
                    <a:pt x="1613" y="39093"/>
                  </a:lnTo>
                  <a:lnTo>
                    <a:pt x="1443" y="38272"/>
                  </a:lnTo>
                  <a:lnTo>
                    <a:pt x="1359" y="37424"/>
                  </a:lnTo>
                  <a:lnTo>
                    <a:pt x="1274" y="36603"/>
                  </a:lnTo>
                  <a:lnTo>
                    <a:pt x="1245" y="35755"/>
                  </a:lnTo>
                  <a:lnTo>
                    <a:pt x="1245" y="34906"/>
                  </a:lnTo>
                  <a:lnTo>
                    <a:pt x="1274" y="34058"/>
                  </a:lnTo>
                  <a:lnTo>
                    <a:pt x="1330" y="33209"/>
                  </a:lnTo>
                  <a:close/>
                  <a:moveTo>
                    <a:pt x="7864" y="1"/>
                  </a:moveTo>
                  <a:lnTo>
                    <a:pt x="6790" y="29"/>
                  </a:lnTo>
                  <a:lnTo>
                    <a:pt x="6167" y="1274"/>
                  </a:lnTo>
                  <a:lnTo>
                    <a:pt x="5601" y="2547"/>
                  </a:lnTo>
                  <a:lnTo>
                    <a:pt x="5092" y="3820"/>
                  </a:lnTo>
                  <a:lnTo>
                    <a:pt x="4611" y="5121"/>
                  </a:lnTo>
                  <a:lnTo>
                    <a:pt x="4187" y="6450"/>
                  </a:lnTo>
                  <a:lnTo>
                    <a:pt x="3791" y="7780"/>
                  </a:lnTo>
                  <a:lnTo>
                    <a:pt x="3423" y="9109"/>
                  </a:lnTo>
                  <a:lnTo>
                    <a:pt x="3084" y="10467"/>
                  </a:lnTo>
                  <a:lnTo>
                    <a:pt x="2773" y="11825"/>
                  </a:lnTo>
                  <a:lnTo>
                    <a:pt x="2490" y="13182"/>
                  </a:lnTo>
                  <a:lnTo>
                    <a:pt x="2235" y="14568"/>
                  </a:lnTo>
                  <a:lnTo>
                    <a:pt x="2009" y="15926"/>
                  </a:lnTo>
                  <a:lnTo>
                    <a:pt x="1557" y="18698"/>
                  </a:lnTo>
                  <a:lnTo>
                    <a:pt x="1161" y="21470"/>
                  </a:lnTo>
                  <a:lnTo>
                    <a:pt x="878" y="23365"/>
                  </a:lnTo>
                  <a:lnTo>
                    <a:pt x="764" y="24327"/>
                  </a:lnTo>
                  <a:lnTo>
                    <a:pt x="651" y="25289"/>
                  </a:lnTo>
                  <a:lnTo>
                    <a:pt x="595" y="26251"/>
                  </a:lnTo>
                  <a:lnTo>
                    <a:pt x="538" y="27212"/>
                  </a:lnTo>
                  <a:lnTo>
                    <a:pt x="538" y="28174"/>
                  </a:lnTo>
                  <a:lnTo>
                    <a:pt x="566" y="29136"/>
                  </a:lnTo>
                  <a:lnTo>
                    <a:pt x="566" y="29306"/>
                  </a:lnTo>
                  <a:lnTo>
                    <a:pt x="453" y="30098"/>
                  </a:lnTo>
                  <a:lnTo>
                    <a:pt x="312" y="31286"/>
                  </a:lnTo>
                  <a:lnTo>
                    <a:pt x="170" y="32474"/>
                  </a:lnTo>
                  <a:lnTo>
                    <a:pt x="86" y="33662"/>
                  </a:lnTo>
                  <a:lnTo>
                    <a:pt x="1" y="34878"/>
                  </a:lnTo>
                  <a:lnTo>
                    <a:pt x="1" y="36066"/>
                  </a:lnTo>
                  <a:lnTo>
                    <a:pt x="29" y="36688"/>
                  </a:lnTo>
                  <a:lnTo>
                    <a:pt x="57" y="37282"/>
                  </a:lnTo>
                  <a:lnTo>
                    <a:pt x="114" y="37876"/>
                  </a:lnTo>
                  <a:lnTo>
                    <a:pt x="199" y="38470"/>
                  </a:lnTo>
                  <a:lnTo>
                    <a:pt x="312" y="39064"/>
                  </a:lnTo>
                  <a:lnTo>
                    <a:pt x="453" y="39658"/>
                  </a:lnTo>
                  <a:lnTo>
                    <a:pt x="566" y="40168"/>
                  </a:lnTo>
                  <a:lnTo>
                    <a:pt x="736" y="40677"/>
                  </a:lnTo>
                  <a:lnTo>
                    <a:pt x="906" y="41158"/>
                  </a:lnTo>
                  <a:lnTo>
                    <a:pt x="1104" y="41638"/>
                  </a:lnTo>
                  <a:lnTo>
                    <a:pt x="1330" y="42119"/>
                  </a:lnTo>
                  <a:lnTo>
                    <a:pt x="1557" y="42600"/>
                  </a:lnTo>
                  <a:lnTo>
                    <a:pt x="1811" y="43053"/>
                  </a:lnTo>
                  <a:lnTo>
                    <a:pt x="2094" y="43477"/>
                  </a:lnTo>
                  <a:lnTo>
                    <a:pt x="2377" y="43901"/>
                  </a:lnTo>
                  <a:lnTo>
                    <a:pt x="2688" y="44326"/>
                  </a:lnTo>
                  <a:lnTo>
                    <a:pt x="3027" y="44722"/>
                  </a:lnTo>
                  <a:lnTo>
                    <a:pt x="3395" y="45118"/>
                  </a:lnTo>
                  <a:lnTo>
                    <a:pt x="3763" y="45485"/>
                  </a:lnTo>
                  <a:lnTo>
                    <a:pt x="4131" y="45853"/>
                  </a:lnTo>
                  <a:lnTo>
                    <a:pt x="4555" y="46192"/>
                  </a:lnTo>
                  <a:lnTo>
                    <a:pt x="4979" y="46504"/>
                  </a:lnTo>
                  <a:lnTo>
                    <a:pt x="5432" y="46815"/>
                  </a:lnTo>
                  <a:lnTo>
                    <a:pt x="5913" y="47126"/>
                  </a:lnTo>
                  <a:lnTo>
                    <a:pt x="6394" y="47409"/>
                  </a:lnTo>
                  <a:lnTo>
                    <a:pt x="6903" y="47663"/>
                  </a:lnTo>
                  <a:lnTo>
                    <a:pt x="7412" y="47890"/>
                  </a:lnTo>
                  <a:lnTo>
                    <a:pt x="7921" y="48088"/>
                  </a:lnTo>
                  <a:lnTo>
                    <a:pt x="8458" y="48286"/>
                  </a:lnTo>
                  <a:lnTo>
                    <a:pt x="8996" y="48455"/>
                  </a:lnTo>
                  <a:lnTo>
                    <a:pt x="9844" y="48653"/>
                  </a:lnTo>
                  <a:lnTo>
                    <a:pt x="9958" y="49587"/>
                  </a:lnTo>
                  <a:lnTo>
                    <a:pt x="10127" y="50520"/>
                  </a:lnTo>
                  <a:lnTo>
                    <a:pt x="10269" y="51454"/>
                  </a:lnTo>
                  <a:lnTo>
                    <a:pt x="10467" y="52359"/>
                  </a:lnTo>
                  <a:lnTo>
                    <a:pt x="10665" y="53151"/>
                  </a:lnTo>
                  <a:lnTo>
                    <a:pt x="10891" y="53915"/>
                  </a:lnTo>
                  <a:lnTo>
                    <a:pt x="11146" y="54678"/>
                  </a:lnTo>
                  <a:lnTo>
                    <a:pt x="11457" y="55442"/>
                  </a:lnTo>
                  <a:lnTo>
                    <a:pt x="11796" y="56178"/>
                  </a:lnTo>
                  <a:lnTo>
                    <a:pt x="12136" y="56913"/>
                  </a:lnTo>
                  <a:lnTo>
                    <a:pt x="12532" y="57620"/>
                  </a:lnTo>
                  <a:lnTo>
                    <a:pt x="12984" y="58299"/>
                  </a:lnTo>
                  <a:lnTo>
                    <a:pt x="13437" y="58950"/>
                  </a:lnTo>
                  <a:lnTo>
                    <a:pt x="13918" y="59572"/>
                  </a:lnTo>
                  <a:lnTo>
                    <a:pt x="14455" y="60166"/>
                  </a:lnTo>
                  <a:lnTo>
                    <a:pt x="15021" y="60732"/>
                  </a:lnTo>
                  <a:lnTo>
                    <a:pt x="15615" y="61241"/>
                  </a:lnTo>
                  <a:lnTo>
                    <a:pt x="16265" y="61722"/>
                  </a:lnTo>
                  <a:lnTo>
                    <a:pt x="16916" y="62146"/>
                  </a:lnTo>
                  <a:lnTo>
                    <a:pt x="17623" y="62542"/>
                  </a:lnTo>
                  <a:lnTo>
                    <a:pt x="17991" y="62740"/>
                  </a:lnTo>
                  <a:lnTo>
                    <a:pt x="18387" y="62910"/>
                  </a:lnTo>
                  <a:lnTo>
                    <a:pt x="18783" y="63051"/>
                  </a:lnTo>
                  <a:lnTo>
                    <a:pt x="19179" y="63193"/>
                  </a:lnTo>
                  <a:lnTo>
                    <a:pt x="19999" y="63419"/>
                  </a:lnTo>
                  <a:lnTo>
                    <a:pt x="20820" y="63560"/>
                  </a:lnTo>
                  <a:lnTo>
                    <a:pt x="21668" y="63673"/>
                  </a:lnTo>
                  <a:lnTo>
                    <a:pt x="22517" y="63702"/>
                  </a:lnTo>
                  <a:lnTo>
                    <a:pt x="23365" y="63673"/>
                  </a:lnTo>
                  <a:lnTo>
                    <a:pt x="24214" y="63589"/>
                  </a:lnTo>
                  <a:lnTo>
                    <a:pt x="25063" y="63419"/>
                  </a:lnTo>
                  <a:lnTo>
                    <a:pt x="25883" y="63221"/>
                  </a:lnTo>
                  <a:lnTo>
                    <a:pt x="26675" y="62938"/>
                  </a:lnTo>
                  <a:lnTo>
                    <a:pt x="27467" y="62599"/>
                  </a:lnTo>
                  <a:lnTo>
                    <a:pt x="28202" y="62231"/>
                  </a:lnTo>
                  <a:lnTo>
                    <a:pt x="28938" y="61778"/>
                  </a:lnTo>
                  <a:lnTo>
                    <a:pt x="29277" y="61524"/>
                  </a:lnTo>
                  <a:lnTo>
                    <a:pt x="29617" y="61269"/>
                  </a:lnTo>
                  <a:lnTo>
                    <a:pt x="29928" y="61015"/>
                  </a:lnTo>
                  <a:lnTo>
                    <a:pt x="30239" y="60703"/>
                  </a:lnTo>
                  <a:lnTo>
                    <a:pt x="31116" y="61043"/>
                  </a:lnTo>
                  <a:lnTo>
                    <a:pt x="32021" y="61326"/>
                  </a:lnTo>
                  <a:lnTo>
                    <a:pt x="32955" y="61609"/>
                  </a:lnTo>
                  <a:lnTo>
                    <a:pt x="33916" y="61835"/>
                  </a:lnTo>
                  <a:lnTo>
                    <a:pt x="34878" y="62061"/>
                  </a:lnTo>
                  <a:lnTo>
                    <a:pt x="35840" y="62231"/>
                  </a:lnTo>
                  <a:lnTo>
                    <a:pt x="36830" y="62344"/>
                  </a:lnTo>
                  <a:lnTo>
                    <a:pt x="37820" y="62429"/>
                  </a:lnTo>
                  <a:lnTo>
                    <a:pt x="38810" y="62485"/>
                  </a:lnTo>
                  <a:lnTo>
                    <a:pt x="39772" y="62457"/>
                  </a:lnTo>
                  <a:lnTo>
                    <a:pt x="40733" y="62401"/>
                  </a:lnTo>
                  <a:lnTo>
                    <a:pt x="41695" y="62287"/>
                  </a:lnTo>
                  <a:lnTo>
                    <a:pt x="42628" y="62118"/>
                  </a:lnTo>
                  <a:lnTo>
                    <a:pt x="43081" y="62005"/>
                  </a:lnTo>
                  <a:lnTo>
                    <a:pt x="43534" y="61863"/>
                  </a:lnTo>
                  <a:lnTo>
                    <a:pt x="43958" y="61722"/>
                  </a:lnTo>
                  <a:lnTo>
                    <a:pt x="44411" y="61580"/>
                  </a:lnTo>
                  <a:lnTo>
                    <a:pt x="44835" y="61382"/>
                  </a:lnTo>
                  <a:lnTo>
                    <a:pt x="45259" y="61184"/>
                  </a:lnTo>
                  <a:lnTo>
                    <a:pt x="46079" y="60732"/>
                  </a:lnTo>
                  <a:lnTo>
                    <a:pt x="46871" y="60251"/>
                  </a:lnTo>
                  <a:lnTo>
                    <a:pt x="47635" y="59685"/>
                  </a:lnTo>
                  <a:lnTo>
                    <a:pt x="48371" y="59091"/>
                  </a:lnTo>
                  <a:lnTo>
                    <a:pt x="49050" y="58440"/>
                  </a:lnTo>
                  <a:lnTo>
                    <a:pt x="49700" y="57762"/>
                  </a:lnTo>
                  <a:lnTo>
                    <a:pt x="50294" y="57026"/>
                  </a:lnTo>
                  <a:lnTo>
                    <a:pt x="50860" y="56262"/>
                  </a:lnTo>
                  <a:lnTo>
                    <a:pt x="51369" y="55470"/>
                  </a:lnTo>
                  <a:lnTo>
                    <a:pt x="51850" y="54650"/>
                  </a:lnTo>
                  <a:lnTo>
                    <a:pt x="52274" y="53802"/>
                  </a:lnTo>
                  <a:lnTo>
                    <a:pt x="52670" y="52925"/>
                  </a:lnTo>
                  <a:lnTo>
                    <a:pt x="53010" y="52019"/>
                  </a:lnTo>
                  <a:lnTo>
                    <a:pt x="53292" y="51114"/>
                  </a:lnTo>
                  <a:lnTo>
                    <a:pt x="53519" y="50209"/>
                  </a:lnTo>
                  <a:lnTo>
                    <a:pt x="53717" y="49276"/>
                  </a:lnTo>
                  <a:lnTo>
                    <a:pt x="53858" y="48314"/>
                  </a:lnTo>
                  <a:lnTo>
                    <a:pt x="53943" y="47381"/>
                  </a:lnTo>
                  <a:lnTo>
                    <a:pt x="54000" y="46447"/>
                  </a:lnTo>
                  <a:lnTo>
                    <a:pt x="54000" y="45514"/>
                  </a:lnTo>
                  <a:lnTo>
                    <a:pt x="53971" y="44552"/>
                  </a:lnTo>
                  <a:lnTo>
                    <a:pt x="53886" y="43618"/>
                  </a:lnTo>
                  <a:lnTo>
                    <a:pt x="53773" y="42685"/>
                  </a:lnTo>
                  <a:lnTo>
                    <a:pt x="53604" y="41752"/>
                  </a:lnTo>
                  <a:lnTo>
                    <a:pt x="53406" y="40818"/>
                  </a:lnTo>
                  <a:lnTo>
                    <a:pt x="53179" y="39885"/>
                  </a:lnTo>
                  <a:lnTo>
                    <a:pt x="52925" y="38979"/>
                  </a:lnTo>
                  <a:lnTo>
                    <a:pt x="52614" y="38074"/>
                  </a:lnTo>
                  <a:lnTo>
                    <a:pt x="52302" y="37169"/>
                  </a:lnTo>
                  <a:lnTo>
                    <a:pt x="51935" y="36292"/>
                  </a:lnTo>
                  <a:lnTo>
                    <a:pt x="51539" y="35415"/>
                  </a:lnTo>
                  <a:lnTo>
                    <a:pt x="51143" y="34567"/>
                  </a:lnTo>
                  <a:lnTo>
                    <a:pt x="50690" y="33747"/>
                  </a:lnTo>
                  <a:lnTo>
                    <a:pt x="50238" y="32954"/>
                  </a:lnTo>
                  <a:lnTo>
                    <a:pt x="49785" y="32162"/>
                  </a:lnTo>
                  <a:lnTo>
                    <a:pt x="49304" y="31370"/>
                  </a:lnTo>
                  <a:lnTo>
                    <a:pt x="48286" y="29815"/>
                  </a:lnTo>
                  <a:lnTo>
                    <a:pt x="47239" y="28287"/>
                  </a:lnTo>
                  <a:lnTo>
                    <a:pt x="46193" y="26760"/>
                  </a:lnTo>
                  <a:lnTo>
                    <a:pt x="45146" y="25232"/>
                  </a:lnTo>
                  <a:lnTo>
                    <a:pt x="44128" y="23705"/>
                  </a:lnTo>
                  <a:lnTo>
                    <a:pt x="43647" y="22913"/>
                  </a:lnTo>
                  <a:lnTo>
                    <a:pt x="43194" y="22121"/>
                  </a:lnTo>
                  <a:lnTo>
                    <a:pt x="42798" y="21385"/>
                  </a:lnTo>
                  <a:lnTo>
                    <a:pt x="42515" y="20763"/>
                  </a:lnTo>
                  <a:lnTo>
                    <a:pt x="42430" y="20480"/>
                  </a:lnTo>
                  <a:lnTo>
                    <a:pt x="42346" y="20226"/>
                  </a:lnTo>
                  <a:lnTo>
                    <a:pt x="42289" y="19971"/>
                  </a:lnTo>
                  <a:lnTo>
                    <a:pt x="42289" y="19773"/>
                  </a:lnTo>
                  <a:lnTo>
                    <a:pt x="42289" y="19547"/>
                  </a:lnTo>
                  <a:lnTo>
                    <a:pt x="42289" y="19349"/>
                  </a:lnTo>
                  <a:lnTo>
                    <a:pt x="42374" y="18981"/>
                  </a:lnTo>
                  <a:lnTo>
                    <a:pt x="42515" y="18585"/>
                  </a:lnTo>
                  <a:lnTo>
                    <a:pt x="42685" y="18217"/>
                  </a:lnTo>
                  <a:lnTo>
                    <a:pt x="42883" y="17793"/>
                  </a:lnTo>
                  <a:lnTo>
                    <a:pt x="43081" y="17312"/>
                  </a:lnTo>
                  <a:lnTo>
                    <a:pt x="43307" y="16746"/>
                  </a:lnTo>
                  <a:lnTo>
                    <a:pt x="43505" y="16096"/>
                  </a:lnTo>
                  <a:lnTo>
                    <a:pt x="43675" y="15332"/>
                  </a:lnTo>
                  <a:lnTo>
                    <a:pt x="43732" y="14880"/>
                  </a:lnTo>
                  <a:lnTo>
                    <a:pt x="43817" y="14399"/>
                  </a:lnTo>
                  <a:lnTo>
                    <a:pt x="43845" y="13890"/>
                  </a:lnTo>
                  <a:lnTo>
                    <a:pt x="43873" y="13324"/>
                  </a:lnTo>
                  <a:lnTo>
                    <a:pt x="43901" y="12730"/>
                  </a:lnTo>
                  <a:lnTo>
                    <a:pt x="43873" y="12051"/>
                  </a:lnTo>
                  <a:lnTo>
                    <a:pt x="41978" y="10891"/>
                  </a:lnTo>
                  <a:lnTo>
                    <a:pt x="39941" y="9760"/>
                  </a:lnTo>
                  <a:lnTo>
                    <a:pt x="37791" y="8628"/>
                  </a:lnTo>
                  <a:lnTo>
                    <a:pt x="35557" y="7497"/>
                  </a:lnTo>
                  <a:lnTo>
                    <a:pt x="33237" y="6422"/>
                  </a:lnTo>
                  <a:lnTo>
                    <a:pt x="32049" y="5913"/>
                  </a:lnTo>
                  <a:lnTo>
                    <a:pt x="30861" y="5404"/>
                  </a:lnTo>
                  <a:lnTo>
                    <a:pt x="29673" y="4894"/>
                  </a:lnTo>
                  <a:lnTo>
                    <a:pt x="28457" y="4442"/>
                  </a:lnTo>
                  <a:lnTo>
                    <a:pt x="27212" y="3961"/>
                  </a:lnTo>
                  <a:lnTo>
                    <a:pt x="25996" y="3537"/>
                  </a:lnTo>
                  <a:lnTo>
                    <a:pt x="24751" y="3112"/>
                  </a:lnTo>
                  <a:lnTo>
                    <a:pt x="23507" y="2716"/>
                  </a:lnTo>
                  <a:lnTo>
                    <a:pt x="22262" y="2320"/>
                  </a:lnTo>
                  <a:lnTo>
                    <a:pt x="21018" y="1981"/>
                  </a:lnTo>
                  <a:lnTo>
                    <a:pt x="19773" y="1642"/>
                  </a:lnTo>
                  <a:lnTo>
                    <a:pt x="18557" y="1330"/>
                  </a:lnTo>
                  <a:lnTo>
                    <a:pt x="17312" y="1048"/>
                  </a:lnTo>
                  <a:lnTo>
                    <a:pt x="16096" y="821"/>
                  </a:lnTo>
                  <a:lnTo>
                    <a:pt x="14879" y="595"/>
                  </a:lnTo>
                  <a:lnTo>
                    <a:pt x="13663" y="397"/>
                  </a:lnTo>
                  <a:lnTo>
                    <a:pt x="12475" y="256"/>
                  </a:lnTo>
                  <a:lnTo>
                    <a:pt x="11315" y="142"/>
                  </a:lnTo>
                  <a:lnTo>
                    <a:pt x="10127" y="58"/>
                  </a:lnTo>
                  <a:lnTo>
                    <a:pt x="899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40"/>
            <p:cNvSpPr/>
            <p:nvPr/>
          </p:nvSpPr>
          <p:spPr>
            <a:xfrm>
              <a:off x="4812750" y="2785700"/>
              <a:ext cx="381175" cy="1298375"/>
            </a:xfrm>
            <a:custGeom>
              <a:avLst/>
              <a:gdLst/>
              <a:ahLst/>
              <a:cxnLst/>
              <a:rect l="l" t="t" r="r" b="b"/>
              <a:pathLst>
                <a:path w="15247" h="51935" extrusionOk="0">
                  <a:moveTo>
                    <a:pt x="2574" y="0"/>
                  </a:moveTo>
                  <a:lnTo>
                    <a:pt x="2518" y="962"/>
                  </a:lnTo>
                  <a:lnTo>
                    <a:pt x="2433" y="1924"/>
                  </a:lnTo>
                  <a:lnTo>
                    <a:pt x="2291" y="2886"/>
                  </a:lnTo>
                  <a:lnTo>
                    <a:pt x="2150" y="3847"/>
                  </a:lnTo>
                  <a:lnTo>
                    <a:pt x="2009" y="4781"/>
                  </a:lnTo>
                  <a:lnTo>
                    <a:pt x="1811" y="5743"/>
                  </a:lnTo>
                  <a:lnTo>
                    <a:pt x="1584" y="6676"/>
                  </a:lnTo>
                  <a:lnTo>
                    <a:pt x="1358" y="7609"/>
                  </a:lnTo>
                  <a:lnTo>
                    <a:pt x="1075" y="8656"/>
                  </a:lnTo>
                  <a:lnTo>
                    <a:pt x="792" y="9703"/>
                  </a:lnTo>
                  <a:lnTo>
                    <a:pt x="509" y="10749"/>
                  </a:lnTo>
                  <a:lnTo>
                    <a:pt x="255" y="11796"/>
                  </a:lnTo>
                  <a:lnTo>
                    <a:pt x="170" y="12333"/>
                  </a:lnTo>
                  <a:lnTo>
                    <a:pt x="113" y="12899"/>
                  </a:lnTo>
                  <a:lnTo>
                    <a:pt x="57" y="13436"/>
                  </a:lnTo>
                  <a:lnTo>
                    <a:pt x="0" y="13974"/>
                  </a:lnTo>
                  <a:lnTo>
                    <a:pt x="0" y="14540"/>
                  </a:lnTo>
                  <a:lnTo>
                    <a:pt x="0" y="15077"/>
                  </a:lnTo>
                  <a:lnTo>
                    <a:pt x="29" y="15643"/>
                  </a:lnTo>
                  <a:lnTo>
                    <a:pt x="85" y="16180"/>
                  </a:lnTo>
                  <a:lnTo>
                    <a:pt x="170" y="16746"/>
                  </a:lnTo>
                  <a:lnTo>
                    <a:pt x="283" y="17283"/>
                  </a:lnTo>
                  <a:lnTo>
                    <a:pt x="425" y="17793"/>
                  </a:lnTo>
                  <a:lnTo>
                    <a:pt x="566" y="18330"/>
                  </a:lnTo>
                  <a:lnTo>
                    <a:pt x="934" y="19377"/>
                  </a:lnTo>
                  <a:lnTo>
                    <a:pt x="1358" y="20395"/>
                  </a:lnTo>
                  <a:lnTo>
                    <a:pt x="2150" y="22177"/>
                  </a:lnTo>
                  <a:lnTo>
                    <a:pt x="2942" y="23959"/>
                  </a:lnTo>
                  <a:lnTo>
                    <a:pt x="3649" y="25628"/>
                  </a:lnTo>
                  <a:lnTo>
                    <a:pt x="3989" y="26448"/>
                  </a:lnTo>
                  <a:lnTo>
                    <a:pt x="4328" y="27325"/>
                  </a:lnTo>
                  <a:lnTo>
                    <a:pt x="4639" y="28174"/>
                  </a:lnTo>
                  <a:lnTo>
                    <a:pt x="4894" y="29050"/>
                  </a:lnTo>
                  <a:lnTo>
                    <a:pt x="5148" y="29927"/>
                  </a:lnTo>
                  <a:lnTo>
                    <a:pt x="5346" y="30804"/>
                  </a:lnTo>
                  <a:lnTo>
                    <a:pt x="5488" y="31709"/>
                  </a:lnTo>
                  <a:lnTo>
                    <a:pt x="5573" y="32643"/>
                  </a:lnTo>
                  <a:lnTo>
                    <a:pt x="5629" y="33548"/>
                  </a:lnTo>
                  <a:lnTo>
                    <a:pt x="5601" y="34453"/>
                  </a:lnTo>
                  <a:lnTo>
                    <a:pt x="5544" y="35387"/>
                  </a:lnTo>
                  <a:lnTo>
                    <a:pt x="5403" y="36292"/>
                  </a:lnTo>
                  <a:lnTo>
                    <a:pt x="5233" y="37197"/>
                  </a:lnTo>
                  <a:lnTo>
                    <a:pt x="5007" y="38074"/>
                  </a:lnTo>
                  <a:lnTo>
                    <a:pt x="5318" y="37876"/>
                  </a:lnTo>
                  <a:lnTo>
                    <a:pt x="5601" y="37650"/>
                  </a:lnTo>
                  <a:lnTo>
                    <a:pt x="5856" y="37395"/>
                  </a:lnTo>
                  <a:lnTo>
                    <a:pt x="6110" y="37112"/>
                  </a:lnTo>
                  <a:lnTo>
                    <a:pt x="6336" y="36829"/>
                  </a:lnTo>
                  <a:lnTo>
                    <a:pt x="6534" y="36518"/>
                  </a:lnTo>
                  <a:lnTo>
                    <a:pt x="6704" y="36207"/>
                  </a:lnTo>
                  <a:lnTo>
                    <a:pt x="6874" y="35867"/>
                  </a:lnTo>
                  <a:lnTo>
                    <a:pt x="7044" y="35500"/>
                  </a:lnTo>
                  <a:lnTo>
                    <a:pt x="7185" y="35132"/>
                  </a:lnTo>
                  <a:lnTo>
                    <a:pt x="7326" y="34736"/>
                  </a:lnTo>
                  <a:lnTo>
                    <a:pt x="7440" y="34340"/>
                  </a:lnTo>
                  <a:lnTo>
                    <a:pt x="7609" y="33548"/>
                  </a:lnTo>
                  <a:lnTo>
                    <a:pt x="7722" y="32728"/>
                  </a:lnTo>
                  <a:lnTo>
                    <a:pt x="7779" y="31907"/>
                  </a:lnTo>
                  <a:lnTo>
                    <a:pt x="7807" y="31087"/>
                  </a:lnTo>
                  <a:lnTo>
                    <a:pt x="7807" y="30267"/>
                  </a:lnTo>
                  <a:lnTo>
                    <a:pt x="7779" y="29475"/>
                  </a:lnTo>
                  <a:lnTo>
                    <a:pt x="7722" y="28711"/>
                  </a:lnTo>
                  <a:lnTo>
                    <a:pt x="7666" y="27947"/>
                  </a:lnTo>
                  <a:lnTo>
                    <a:pt x="7553" y="27212"/>
                  </a:lnTo>
                  <a:lnTo>
                    <a:pt x="7440" y="26448"/>
                  </a:lnTo>
                  <a:lnTo>
                    <a:pt x="7298" y="25684"/>
                  </a:lnTo>
                  <a:lnTo>
                    <a:pt x="7157" y="24949"/>
                  </a:lnTo>
                  <a:lnTo>
                    <a:pt x="6959" y="24214"/>
                  </a:lnTo>
                  <a:lnTo>
                    <a:pt x="6761" y="23478"/>
                  </a:lnTo>
                  <a:lnTo>
                    <a:pt x="6761" y="23450"/>
                  </a:lnTo>
                  <a:lnTo>
                    <a:pt x="6761" y="23393"/>
                  </a:lnTo>
                  <a:lnTo>
                    <a:pt x="6846" y="23365"/>
                  </a:lnTo>
                  <a:lnTo>
                    <a:pt x="6930" y="23365"/>
                  </a:lnTo>
                  <a:lnTo>
                    <a:pt x="6959" y="23393"/>
                  </a:lnTo>
                  <a:lnTo>
                    <a:pt x="6987" y="23422"/>
                  </a:lnTo>
                  <a:lnTo>
                    <a:pt x="7298" y="24468"/>
                  </a:lnTo>
                  <a:lnTo>
                    <a:pt x="7581" y="25543"/>
                  </a:lnTo>
                  <a:lnTo>
                    <a:pt x="7807" y="26618"/>
                  </a:lnTo>
                  <a:lnTo>
                    <a:pt x="8034" y="27693"/>
                  </a:lnTo>
                  <a:lnTo>
                    <a:pt x="8203" y="28796"/>
                  </a:lnTo>
                  <a:lnTo>
                    <a:pt x="8345" y="29899"/>
                  </a:lnTo>
                  <a:lnTo>
                    <a:pt x="8458" y="30974"/>
                  </a:lnTo>
                  <a:lnTo>
                    <a:pt x="8514" y="32077"/>
                  </a:lnTo>
                  <a:lnTo>
                    <a:pt x="8571" y="33095"/>
                  </a:lnTo>
                  <a:lnTo>
                    <a:pt x="8599" y="34085"/>
                  </a:lnTo>
                  <a:lnTo>
                    <a:pt x="8599" y="35075"/>
                  </a:lnTo>
                  <a:lnTo>
                    <a:pt x="8571" y="36094"/>
                  </a:lnTo>
                  <a:lnTo>
                    <a:pt x="8514" y="37084"/>
                  </a:lnTo>
                  <a:lnTo>
                    <a:pt x="8430" y="38102"/>
                  </a:lnTo>
                  <a:lnTo>
                    <a:pt x="8316" y="39092"/>
                  </a:lnTo>
                  <a:lnTo>
                    <a:pt x="8175" y="40082"/>
                  </a:lnTo>
                  <a:lnTo>
                    <a:pt x="8005" y="40987"/>
                  </a:lnTo>
                  <a:lnTo>
                    <a:pt x="7807" y="41892"/>
                  </a:lnTo>
                  <a:lnTo>
                    <a:pt x="7581" y="42769"/>
                  </a:lnTo>
                  <a:lnTo>
                    <a:pt x="7298" y="43646"/>
                  </a:lnTo>
                  <a:lnTo>
                    <a:pt x="6959" y="44495"/>
                  </a:lnTo>
                  <a:lnTo>
                    <a:pt x="6563" y="45315"/>
                  </a:lnTo>
                  <a:lnTo>
                    <a:pt x="6110" y="46107"/>
                  </a:lnTo>
                  <a:lnTo>
                    <a:pt x="5658" y="46899"/>
                  </a:lnTo>
                  <a:lnTo>
                    <a:pt x="5177" y="47606"/>
                  </a:lnTo>
                  <a:lnTo>
                    <a:pt x="4668" y="48285"/>
                  </a:lnTo>
                  <a:lnTo>
                    <a:pt x="4158" y="48936"/>
                  </a:lnTo>
                  <a:lnTo>
                    <a:pt x="3593" y="49586"/>
                  </a:lnTo>
                  <a:lnTo>
                    <a:pt x="3027" y="50209"/>
                  </a:lnTo>
                  <a:lnTo>
                    <a:pt x="2433" y="50803"/>
                  </a:lnTo>
                  <a:lnTo>
                    <a:pt x="1811" y="51397"/>
                  </a:lnTo>
                  <a:lnTo>
                    <a:pt x="1160" y="51934"/>
                  </a:lnTo>
                  <a:lnTo>
                    <a:pt x="1160" y="51934"/>
                  </a:lnTo>
                  <a:lnTo>
                    <a:pt x="1867" y="51878"/>
                  </a:lnTo>
                  <a:lnTo>
                    <a:pt x="2574" y="51821"/>
                  </a:lnTo>
                  <a:lnTo>
                    <a:pt x="3253" y="51708"/>
                  </a:lnTo>
                  <a:lnTo>
                    <a:pt x="3932" y="51566"/>
                  </a:lnTo>
                  <a:lnTo>
                    <a:pt x="4583" y="51397"/>
                  </a:lnTo>
                  <a:lnTo>
                    <a:pt x="5233" y="51199"/>
                  </a:lnTo>
                  <a:lnTo>
                    <a:pt x="5884" y="50944"/>
                  </a:lnTo>
                  <a:lnTo>
                    <a:pt x="6506" y="50661"/>
                  </a:lnTo>
                  <a:lnTo>
                    <a:pt x="7326" y="50209"/>
                  </a:lnTo>
                  <a:lnTo>
                    <a:pt x="8118" y="49728"/>
                  </a:lnTo>
                  <a:lnTo>
                    <a:pt x="8882" y="49162"/>
                  </a:lnTo>
                  <a:lnTo>
                    <a:pt x="9618" y="48568"/>
                  </a:lnTo>
                  <a:lnTo>
                    <a:pt x="10297" y="47917"/>
                  </a:lnTo>
                  <a:lnTo>
                    <a:pt x="10947" y="47239"/>
                  </a:lnTo>
                  <a:lnTo>
                    <a:pt x="11541" y="46503"/>
                  </a:lnTo>
                  <a:lnTo>
                    <a:pt x="12107" y="45739"/>
                  </a:lnTo>
                  <a:lnTo>
                    <a:pt x="12616" y="44947"/>
                  </a:lnTo>
                  <a:lnTo>
                    <a:pt x="13097" y="44127"/>
                  </a:lnTo>
                  <a:lnTo>
                    <a:pt x="13521" y="43279"/>
                  </a:lnTo>
                  <a:lnTo>
                    <a:pt x="13917" y="42402"/>
                  </a:lnTo>
                  <a:lnTo>
                    <a:pt x="14257" y="41496"/>
                  </a:lnTo>
                  <a:lnTo>
                    <a:pt x="14539" y="40591"/>
                  </a:lnTo>
                  <a:lnTo>
                    <a:pt x="14766" y="39686"/>
                  </a:lnTo>
                  <a:lnTo>
                    <a:pt x="14964" y="38753"/>
                  </a:lnTo>
                  <a:lnTo>
                    <a:pt x="15105" y="37791"/>
                  </a:lnTo>
                  <a:lnTo>
                    <a:pt x="15190" y="36858"/>
                  </a:lnTo>
                  <a:lnTo>
                    <a:pt x="15247" y="35924"/>
                  </a:lnTo>
                  <a:lnTo>
                    <a:pt x="15247" y="34991"/>
                  </a:lnTo>
                  <a:lnTo>
                    <a:pt x="15218" y="34029"/>
                  </a:lnTo>
                  <a:lnTo>
                    <a:pt x="15133" y="33095"/>
                  </a:lnTo>
                  <a:lnTo>
                    <a:pt x="15020" y="32162"/>
                  </a:lnTo>
                  <a:lnTo>
                    <a:pt x="14851" y="31229"/>
                  </a:lnTo>
                  <a:lnTo>
                    <a:pt x="14653" y="30295"/>
                  </a:lnTo>
                  <a:lnTo>
                    <a:pt x="14426" y="29362"/>
                  </a:lnTo>
                  <a:lnTo>
                    <a:pt x="14172" y="28456"/>
                  </a:lnTo>
                  <a:lnTo>
                    <a:pt x="13861" y="27551"/>
                  </a:lnTo>
                  <a:lnTo>
                    <a:pt x="13549" y="26646"/>
                  </a:lnTo>
                  <a:lnTo>
                    <a:pt x="13182" y="25769"/>
                  </a:lnTo>
                  <a:lnTo>
                    <a:pt x="12786" y="24892"/>
                  </a:lnTo>
                  <a:lnTo>
                    <a:pt x="12390" y="24044"/>
                  </a:lnTo>
                  <a:lnTo>
                    <a:pt x="11937" y="23224"/>
                  </a:lnTo>
                  <a:lnTo>
                    <a:pt x="11485" y="22431"/>
                  </a:lnTo>
                  <a:lnTo>
                    <a:pt x="11032" y="21639"/>
                  </a:lnTo>
                  <a:lnTo>
                    <a:pt x="10551" y="20847"/>
                  </a:lnTo>
                  <a:lnTo>
                    <a:pt x="9533" y="19292"/>
                  </a:lnTo>
                  <a:lnTo>
                    <a:pt x="8486" y="17764"/>
                  </a:lnTo>
                  <a:lnTo>
                    <a:pt x="7440" y="16237"/>
                  </a:lnTo>
                  <a:lnTo>
                    <a:pt x="6393" y="14709"/>
                  </a:lnTo>
                  <a:lnTo>
                    <a:pt x="5375" y="13182"/>
                  </a:lnTo>
                  <a:lnTo>
                    <a:pt x="4894" y="12390"/>
                  </a:lnTo>
                  <a:lnTo>
                    <a:pt x="4441" y="11598"/>
                  </a:lnTo>
                  <a:lnTo>
                    <a:pt x="4045" y="10862"/>
                  </a:lnTo>
                  <a:lnTo>
                    <a:pt x="3762" y="10240"/>
                  </a:lnTo>
                  <a:lnTo>
                    <a:pt x="3677" y="9957"/>
                  </a:lnTo>
                  <a:lnTo>
                    <a:pt x="3593" y="9703"/>
                  </a:lnTo>
                  <a:lnTo>
                    <a:pt x="3536" y="9448"/>
                  </a:lnTo>
                  <a:lnTo>
                    <a:pt x="3536" y="9250"/>
                  </a:lnTo>
                  <a:lnTo>
                    <a:pt x="3536" y="9024"/>
                  </a:lnTo>
                  <a:lnTo>
                    <a:pt x="3536" y="8826"/>
                  </a:lnTo>
                  <a:lnTo>
                    <a:pt x="3621" y="8458"/>
                  </a:lnTo>
                  <a:lnTo>
                    <a:pt x="3762" y="8062"/>
                  </a:lnTo>
                  <a:lnTo>
                    <a:pt x="3932" y="7694"/>
                  </a:lnTo>
                  <a:lnTo>
                    <a:pt x="4130" y="7270"/>
                  </a:lnTo>
                  <a:lnTo>
                    <a:pt x="4328" y="6789"/>
                  </a:lnTo>
                  <a:lnTo>
                    <a:pt x="4554" y="6223"/>
                  </a:lnTo>
                  <a:lnTo>
                    <a:pt x="4752" y="5573"/>
                  </a:lnTo>
                  <a:lnTo>
                    <a:pt x="4922" y="4809"/>
                  </a:lnTo>
                  <a:lnTo>
                    <a:pt x="4979" y="4357"/>
                  </a:lnTo>
                  <a:lnTo>
                    <a:pt x="5064" y="3876"/>
                  </a:lnTo>
                  <a:lnTo>
                    <a:pt x="5092" y="3367"/>
                  </a:lnTo>
                  <a:lnTo>
                    <a:pt x="5120" y="2801"/>
                  </a:lnTo>
                  <a:lnTo>
                    <a:pt x="5148" y="2207"/>
                  </a:lnTo>
                  <a:lnTo>
                    <a:pt x="5120" y="1528"/>
                  </a:lnTo>
                  <a:lnTo>
                    <a:pt x="3875" y="764"/>
                  </a:lnTo>
                  <a:lnTo>
                    <a:pt x="2574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40"/>
            <p:cNvSpPr/>
            <p:nvPr/>
          </p:nvSpPr>
          <p:spPr>
            <a:xfrm>
              <a:off x="3843925" y="2523350"/>
              <a:ext cx="625875" cy="1591825"/>
            </a:xfrm>
            <a:custGeom>
              <a:avLst/>
              <a:gdLst/>
              <a:ahLst/>
              <a:cxnLst/>
              <a:rect l="l" t="t" r="r" b="b"/>
              <a:pathLst>
                <a:path w="25035" h="63673" extrusionOk="0">
                  <a:moveTo>
                    <a:pt x="1330" y="33180"/>
                  </a:moveTo>
                  <a:lnTo>
                    <a:pt x="1670" y="34000"/>
                  </a:lnTo>
                  <a:lnTo>
                    <a:pt x="1839" y="34425"/>
                  </a:lnTo>
                  <a:lnTo>
                    <a:pt x="2037" y="34821"/>
                  </a:lnTo>
                  <a:lnTo>
                    <a:pt x="2264" y="35217"/>
                  </a:lnTo>
                  <a:lnTo>
                    <a:pt x="2490" y="35584"/>
                  </a:lnTo>
                  <a:lnTo>
                    <a:pt x="2745" y="35952"/>
                  </a:lnTo>
                  <a:lnTo>
                    <a:pt x="3027" y="36320"/>
                  </a:lnTo>
                  <a:lnTo>
                    <a:pt x="3480" y="36857"/>
                  </a:lnTo>
                  <a:lnTo>
                    <a:pt x="4017" y="37366"/>
                  </a:lnTo>
                  <a:lnTo>
                    <a:pt x="4555" y="37847"/>
                  </a:lnTo>
                  <a:lnTo>
                    <a:pt x="5177" y="38272"/>
                  </a:lnTo>
                  <a:lnTo>
                    <a:pt x="5658" y="38583"/>
                  </a:lnTo>
                  <a:lnTo>
                    <a:pt x="6111" y="38922"/>
                  </a:lnTo>
                  <a:lnTo>
                    <a:pt x="6535" y="39318"/>
                  </a:lnTo>
                  <a:lnTo>
                    <a:pt x="6959" y="39714"/>
                  </a:lnTo>
                  <a:lnTo>
                    <a:pt x="7327" y="40139"/>
                  </a:lnTo>
                  <a:lnTo>
                    <a:pt x="7695" y="40563"/>
                  </a:lnTo>
                  <a:lnTo>
                    <a:pt x="8034" y="41044"/>
                  </a:lnTo>
                  <a:lnTo>
                    <a:pt x="8317" y="41496"/>
                  </a:lnTo>
                  <a:lnTo>
                    <a:pt x="8600" y="42005"/>
                  </a:lnTo>
                  <a:lnTo>
                    <a:pt x="8854" y="42515"/>
                  </a:lnTo>
                  <a:lnTo>
                    <a:pt x="9052" y="43052"/>
                  </a:lnTo>
                  <a:lnTo>
                    <a:pt x="9250" y="43589"/>
                  </a:lnTo>
                  <a:lnTo>
                    <a:pt x="9392" y="44127"/>
                  </a:lnTo>
                  <a:lnTo>
                    <a:pt x="9505" y="44693"/>
                  </a:lnTo>
                  <a:lnTo>
                    <a:pt x="9590" y="45258"/>
                  </a:lnTo>
                  <a:lnTo>
                    <a:pt x="9618" y="45852"/>
                  </a:lnTo>
                  <a:lnTo>
                    <a:pt x="9703" y="47182"/>
                  </a:lnTo>
                  <a:lnTo>
                    <a:pt x="9618" y="47154"/>
                  </a:lnTo>
                  <a:lnTo>
                    <a:pt x="9222" y="47069"/>
                  </a:lnTo>
                  <a:lnTo>
                    <a:pt x="8798" y="46927"/>
                  </a:lnTo>
                  <a:lnTo>
                    <a:pt x="8374" y="46786"/>
                  </a:lnTo>
                  <a:lnTo>
                    <a:pt x="7949" y="46616"/>
                  </a:lnTo>
                  <a:lnTo>
                    <a:pt x="7525" y="46418"/>
                  </a:lnTo>
                  <a:lnTo>
                    <a:pt x="7101" y="46220"/>
                  </a:lnTo>
                  <a:lnTo>
                    <a:pt x="6733" y="46022"/>
                  </a:lnTo>
                  <a:lnTo>
                    <a:pt x="6337" y="45796"/>
                  </a:lnTo>
                  <a:lnTo>
                    <a:pt x="5941" y="45513"/>
                  </a:lnTo>
                  <a:lnTo>
                    <a:pt x="5545" y="45258"/>
                  </a:lnTo>
                  <a:lnTo>
                    <a:pt x="5177" y="44947"/>
                  </a:lnTo>
                  <a:lnTo>
                    <a:pt x="4838" y="44636"/>
                  </a:lnTo>
                  <a:lnTo>
                    <a:pt x="4470" y="44325"/>
                  </a:lnTo>
                  <a:lnTo>
                    <a:pt x="4159" y="43985"/>
                  </a:lnTo>
                  <a:lnTo>
                    <a:pt x="3848" y="43618"/>
                  </a:lnTo>
                  <a:lnTo>
                    <a:pt x="3537" y="43250"/>
                  </a:lnTo>
                  <a:lnTo>
                    <a:pt x="3254" y="42882"/>
                  </a:lnTo>
                  <a:lnTo>
                    <a:pt x="2999" y="42486"/>
                  </a:lnTo>
                  <a:lnTo>
                    <a:pt x="2773" y="42090"/>
                  </a:lnTo>
                  <a:lnTo>
                    <a:pt x="2547" y="41666"/>
                  </a:lnTo>
                  <a:lnTo>
                    <a:pt x="2320" y="41242"/>
                  </a:lnTo>
                  <a:lnTo>
                    <a:pt x="2151" y="40817"/>
                  </a:lnTo>
                  <a:lnTo>
                    <a:pt x="1981" y="40365"/>
                  </a:lnTo>
                  <a:lnTo>
                    <a:pt x="1839" y="39884"/>
                  </a:lnTo>
                  <a:lnTo>
                    <a:pt x="1613" y="39064"/>
                  </a:lnTo>
                  <a:lnTo>
                    <a:pt x="1443" y="38243"/>
                  </a:lnTo>
                  <a:lnTo>
                    <a:pt x="1359" y="37395"/>
                  </a:lnTo>
                  <a:lnTo>
                    <a:pt x="1274" y="36574"/>
                  </a:lnTo>
                  <a:lnTo>
                    <a:pt x="1245" y="35726"/>
                  </a:lnTo>
                  <a:lnTo>
                    <a:pt x="1245" y="34877"/>
                  </a:lnTo>
                  <a:lnTo>
                    <a:pt x="1274" y="34029"/>
                  </a:lnTo>
                  <a:lnTo>
                    <a:pt x="1330" y="33180"/>
                  </a:lnTo>
                  <a:close/>
                  <a:moveTo>
                    <a:pt x="6790" y="0"/>
                  </a:moveTo>
                  <a:lnTo>
                    <a:pt x="6167" y="1245"/>
                  </a:lnTo>
                  <a:lnTo>
                    <a:pt x="5601" y="2518"/>
                  </a:lnTo>
                  <a:lnTo>
                    <a:pt x="5092" y="3791"/>
                  </a:lnTo>
                  <a:lnTo>
                    <a:pt x="4611" y="5092"/>
                  </a:lnTo>
                  <a:lnTo>
                    <a:pt x="4187" y="6421"/>
                  </a:lnTo>
                  <a:lnTo>
                    <a:pt x="3791" y="7751"/>
                  </a:lnTo>
                  <a:lnTo>
                    <a:pt x="3423" y="9080"/>
                  </a:lnTo>
                  <a:lnTo>
                    <a:pt x="3084" y="10438"/>
                  </a:lnTo>
                  <a:lnTo>
                    <a:pt x="2773" y="11796"/>
                  </a:lnTo>
                  <a:lnTo>
                    <a:pt x="2490" y="13153"/>
                  </a:lnTo>
                  <a:lnTo>
                    <a:pt x="2235" y="14539"/>
                  </a:lnTo>
                  <a:lnTo>
                    <a:pt x="2009" y="15897"/>
                  </a:lnTo>
                  <a:lnTo>
                    <a:pt x="1557" y="18669"/>
                  </a:lnTo>
                  <a:lnTo>
                    <a:pt x="1161" y="21441"/>
                  </a:lnTo>
                  <a:lnTo>
                    <a:pt x="878" y="23336"/>
                  </a:lnTo>
                  <a:lnTo>
                    <a:pt x="764" y="24298"/>
                  </a:lnTo>
                  <a:lnTo>
                    <a:pt x="651" y="25260"/>
                  </a:lnTo>
                  <a:lnTo>
                    <a:pt x="595" y="26222"/>
                  </a:lnTo>
                  <a:lnTo>
                    <a:pt x="538" y="27183"/>
                  </a:lnTo>
                  <a:lnTo>
                    <a:pt x="538" y="28145"/>
                  </a:lnTo>
                  <a:lnTo>
                    <a:pt x="566" y="29107"/>
                  </a:lnTo>
                  <a:lnTo>
                    <a:pt x="566" y="29277"/>
                  </a:lnTo>
                  <a:lnTo>
                    <a:pt x="453" y="30069"/>
                  </a:lnTo>
                  <a:lnTo>
                    <a:pt x="312" y="31257"/>
                  </a:lnTo>
                  <a:lnTo>
                    <a:pt x="170" y="32445"/>
                  </a:lnTo>
                  <a:lnTo>
                    <a:pt x="86" y="33633"/>
                  </a:lnTo>
                  <a:lnTo>
                    <a:pt x="1" y="34849"/>
                  </a:lnTo>
                  <a:lnTo>
                    <a:pt x="1" y="36037"/>
                  </a:lnTo>
                  <a:lnTo>
                    <a:pt x="29" y="36659"/>
                  </a:lnTo>
                  <a:lnTo>
                    <a:pt x="57" y="37253"/>
                  </a:lnTo>
                  <a:lnTo>
                    <a:pt x="114" y="37847"/>
                  </a:lnTo>
                  <a:lnTo>
                    <a:pt x="199" y="38441"/>
                  </a:lnTo>
                  <a:lnTo>
                    <a:pt x="312" y="39035"/>
                  </a:lnTo>
                  <a:lnTo>
                    <a:pt x="453" y="39629"/>
                  </a:lnTo>
                  <a:lnTo>
                    <a:pt x="566" y="40139"/>
                  </a:lnTo>
                  <a:lnTo>
                    <a:pt x="736" y="40648"/>
                  </a:lnTo>
                  <a:lnTo>
                    <a:pt x="906" y="41129"/>
                  </a:lnTo>
                  <a:lnTo>
                    <a:pt x="1104" y="41609"/>
                  </a:lnTo>
                  <a:lnTo>
                    <a:pt x="1330" y="42090"/>
                  </a:lnTo>
                  <a:lnTo>
                    <a:pt x="1557" y="42571"/>
                  </a:lnTo>
                  <a:lnTo>
                    <a:pt x="1811" y="43024"/>
                  </a:lnTo>
                  <a:lnTo>
                    <a:pt x="2094" y="43448"/>
                  </a:lnTo>
                  <a:lnTo>
                    <a:pt x="2377" y="43872"/>
                  </a:lnTo>
                  <a:lnTo>
                    <a:pt x="2688" y="44297"/>
                  </a:lnTo>
                  <a:lnTo>
                    <a:pt x="3027" y="44693"/>
                  </a:lnTo>
                  <a:lnTo>
                    <a:pt x="3395" y="45089"/>
                  </a:lnTo>
                  <a:lnTo>
                    <a:pt x="3763" y="45456"/>
                  </a:lnTo>
                  <a:lnTo>
                    <a:pt x="4131" y="45824"/>
                  </a:lnTo>
                  <a:lnTo>
                    <a:pt x="4555" y="46163"/>
                  </a:lnTo>
                  <a:lnTo>
                    <a:pt x="4979" y="46475"/>
                  </a:lnTo>
                  <a:lnTo>
                    <a:pt x="5432" y="46786"/>
                  </a:lnTo>
                  <a:lnTo>
                    <a:pt x="5913" y="47097"/>
                  </a:lnTo>
                  <a:lnTo>
                    <a:pt x="6394" y="47380"/>
                  </a:lnTo>
                  <a:lnTo>
                    <a:pt x="6903" y="47634"/>
                  </a:lnTo>
                  <a:lnTo>
                    <a:pt x="7412" y="47861"/>
                  </a:lnTo>
                  <a:lnTo>
                    <a:pt x="7921" y="48059"/>
                  </a:lnTo>
                  <a:lnTo>
                    <a:pt x="8458" y="48257"/>
                  </a:lnTo>
                  <a:lnTo>
                    <a:pt x="8996" y="48426"/>
                  </a:lnTo>
                  <a:lnTo>
                    <a:pt x="9844" y="48624"/>
                  </a:lnTo>
                  <a:lnTo>
                    <a:pt x="9958" y="49558"/>
                  </a:lnTo>
                  <a:lnTo>
                    <a:pt x="10127" y="50491"/>
                  </a:lnTo>
                  <a:lnTo>
                    <a:pt x="10269" y="51425"/>
                  </a:lnTo>
                  <a:lnTo>
                    <a:pt x="10467" y="52330"/>
                  </a:lnTo>
                  <a:lnTo>
                    <a:pt x="10665" y="53122"/>
                  </a:lnTo>
                  <a:lnTo>
                    <a:pt x="10891" y="53886"/>
                  </a:lnTo>
                  <a:lnTo>
                    <a:pt x="11146" y="54649"/>
                  </a:lnTo>
                  <a:lnTo>
                    <a:pt x="11457" y="55413"/>
                  </a:lnTo>
                  <a:lnTo>
                    <a:pt x="11796" y="56149"/>
                  </a:lnTo>
                  <a:lnTo>
                    <a:pt x="12136" y="56884"/>
                  </a:lnTo>
                  <a:lnTo>
                    <a:pt x="12532" y="57591"/>
                  </a:lnTo>
                  <a:lnTo>
                    <a:pt x="12984" y="58270"/>
                  </a:lnTo>
                  <a:lnTo>
                    <a:pt x="13437" y="58921"/>
                  </a:lnTo>
                  <a:lnTo>
                    <a:pt x="13918" y="59543"/>
                  </a:lnTo>
                  <a:lnTo>
                    <a:pt x="14455" y="60137"/>
                  </a:lnTo>
                  <a:lnTo>
                    <a:pt x="15021" y="60703"/>
                  </a:lnTo>
                  <a:lnTo>
                    <a:pt x="15615" y="61212"/>
                  </a:lnTo>
                  <a:lnTo>
                    <a:pt x="16265" y="61693"/>
                  </a:lnTo>
                  <a:lnTo>
                    <a:pt x="16916" y="62117"/>
                  </a:lnTo>
                  <a:lnTo>
                    <a:pt x="17623" y="62513"/>
                  </a:lnTo>
                  <a:lnTo>
                    <a:pt x="18048" y="62711"/>
                  </a:lnTo>
                  <a:lnTo>
                    <a:pt x="18472" y="62909"/>
                  </a:lnTo>
                  <a:lnTo>
                    <a:pt x="18924" y="63079"/>
                  </a:lnTo>
                  <a:lnTo>
                    <a:pt x="19377" y="63220"/>
                  </a:lnTo>
                  <a:lnTo>
                    <a:pt x="19830" y="63333"/>
                  </a:lnTo>
                  <a:lnTo>
                    <a:pt x="20310" y="63446"/>
                  </a:lnTo>
                  <a:lnTo>
                    <a:pt x="20763" y="63531"/>
                  </a:lnTo>
                  <a:lnTo>
                    <a:pt x="21244" y="63588"/>
                  </a:lnTo>
                  <a:lnTo>
                    <a:pt x="21725" y="63644"/>
                  </a:lnTo>
                  <a:lnTo>
                    <a:pt x="22177" y="63673"/>
                  </a:lnTo>
                  <a:lnTo>
                    <a:pt x="22658" y="63673"/>
                  </a:lnTo>
                  <a:lnTo>
                    <a:pt x="23139" y="63644"/>
                  </a:lnTo>
                  <a:lnTo>
                    <a:pt x="23620" y="63616"/>
                  </a:lnTo>
                  <a:lnTo>
                    <a:pt x="24101" y="63560"/>
                  </a:lnTo>
                  <a:lnTo>
                    <a:pt x="24553" y="63503"/>
                  </a:lnTo>
                  <a:lnTo>
                    <a:pt x="25034" y="63390"/>
                  </a:lnTo>
                  <a:lnTo>
                    <a:pt x="24638" y="63079"/>
                  </a:lnTo>
                  <a:lnTo>
                    <a:pt x="24271" y="62739"/>
                  </a:lnTo>
                  <a:lnTo>
                    <a:pt x="23903" y="62372"/>
                  </a:lnTo>
                  <a:lnTo>
                    <a:pt x="23535" y="62004"/>
                  </a:lnTo>
                  <a:lnTo>
                    <a:pt x="22885" y="61240"/>
                  </a:lnTo>
                  <a:lnTo>
                    <a:pt x="22262" y="60420"/>
                  </a:lnTo>
                  <a:lnTo>
                    <a:pt x="21668" y="59571"/>
                  </a:lnTo>
                  <a:lnTo>
                    <a:pt x="21159" y="58666"/>
                  </a:lnTo>
                  <a:lnTo>
                    <a:pt x="20650" y="57789"/>
                  </a:lnTo>
                  <a:lnTo>
                    <a:pt x="20197" y="56884"/>
                  </a:lnTo>
                  <a:lnTo>
                    <a:pt x="19660" y="55696"/>
                  </a:lnTo>
                  <a:lnTo>
                    <a:pt x="19151" y="54508"/>
                  </a:lnTo>
                  <a:lnTo>
                    <a:pt x="18670" y="53320"/>
                  </a:lnTo>
                  <a:lnTo>
                    <a:pt x="18217" y="52104"/>
                  </a:lnTo>
                  <a:lnTo>
                    <a:pt x="17397" y="49671"/>
                  </a:lnTo>
                  <a:lnTo>
                    <a:pt x="16548" y="47238"/>
                  </a:lnTo>
                  <a:lnTo>
                    <a:pt x="16265" y="48455"/>
                  </a:lnTo>
                  <a:lnTo>
                    <a:pt x="15926" y="49671"/>
                  </a:lnTo>
                  <a:lnTo>
                    <a:pt x="15643" y="50887"/>
                  </a:lnTo>
                  <a:lnTo>
                    <a:pt x="15502" y="51510"/>
                  </a:lnTo>
                  <a:lnTo>
                    <a:pt x="15360" y="52132"/>
                  </a:lnTo>
                  <a:lnTo>
                    <a:pt x="15275" y="52698"/>
                  </a:lnTo>
                  <a:lnTo>
                    <a:pt x="15191" y="53292"/>
                  </a:lnTo>
                  <a:lnTo>
                    <a:pt x="15162" y="53886"/>
                  </a:lnTo>
                  <a:lnTo>
                    <a:pt x="15134" y="54480"/>
                  </a:lnTo>
                  <a:lnTo>
                    <a:pt x="15162" y="55074"/>
                  </a:lnTo>
                  <a:lnTo>
                    <a:pt x="15219" y="55639"/>
                  </a:lnTo>
                  <a:lnTo>
                    <a:pt x="15332" y="56205"/>
                  </a:lnTo>
                  <a:lnTo>
                    <a:pt x="15502" y="56771"/>
                  </a:lnTo>
                  <a:lnTo>
                    <a:pt x="15869" y="57535"/>
                  </a:lnTo>
                  <a:lnTo>
                    <a:pt x="15869" y="57563"/>
                  </a:lnTo>
                  <a:lnTo>
                    <a:pt x="15869" y="57619"/>
                  </a:lnTo>
                  <a:lnTo>
                    <a:pt x="15813" y="57676"/>
                  </a:lnTo>
                  <a:lnTo>
                    <a:pt x="15756" y="57704"/>
                  </a:lnTo>
                  <a:lnTo>
                    <a:pt x="15700" y="57676"/>
                  </a:lnTo>
                  <a:lnTo>
                    <a:pt x="15671" y="57648"/>
                  </a:lnTo>
                  <a:lnTo>
                    <a:pt x="15473" y="57280"/>
                  </a:lnTo>
                  <a:lnTo>
                    <a:pt x="15332" y="56912"/>
                  </a:lnTo>
                  <a:lnTo>
                    <a:pt x="15049" y="56262"/>
                  </a:lnTo>
                  <a:lnTo>
                    <a:pt x="14823" y="55611"/>
                  </a:lnTo>
                  <a:lnTo>
                    <a:pt x="14625" y="54961"/>
                  </a:lnTo>
                  <a:lnTo>
                    <a:pt x="14483" y="54282"/>
                  </a:lnTo>
                  <a:lnTo>
                    <a:pt x="14370" y="53603"/>
                  </a:lnTo>
                  <a:lnTo>
                    <a:pt x="14285" y="52924"/>
                  </a:lnTo>
                  <a:lnTo>
                    <a:pt x="14257" y="52245"/>
                  </a:lnTo>
                  <a:lnTo>
                    <a:pt x="14257" y="51566"/>
                  </a:lnTo>
                  <a:lnTo>
                    <a:pt x="14314" y="50859"/>
                  </a:lnTo>
                  <a:lnTo>
                    <a:pt x="14399" y="50152"/>
                  </a:lnTo>
                  <a:lnTo>
                    <a:pt x="14512" y="49416"/>
                  </a:lnTo>
                  <a:lnTo>
                    <a:pt x="14795" y="47974"/>
                  </a:lnTo>
                  <a:lnTo>
                    <a:pt x="14964" y="47267"/>
                  </a:lnTo>
                  <a:lnTo>
                    <a:pt x="15077" y="46531"/>
                  </a:lnTo>
                  <a:lnTo>
                    <a:pt x="15191" y="45824"/>
                  </a:lnTo>
                  <a:lnTo>
                    <a:pt x="15247" y="45089"/>
                  </a:lnTo>
                  <a:lnTo>
                    <a:pt x="15247" y="44438"/>
                  </a:lnTo>
                  <a:lnTo>
                    <a:pt x="15247" y="43844"/>
                  </a:lnTo>
                  <a:lnTo>
                    <a:pt x="15191" y="43222"/>
                  </a:lnTo>
                  <a:lnTo>
                    <a:pt x="15106" y="42628"/>
                  </a:lnTo>
                  <a:lnTo>
                    <a:pt x="15021" y="42005"/>
                  </a:lnTo>
                  <a:lnTo>
                    <a:pt x="14879" y="41411"/>
                  </a:lnTo>
                  <a:lnTo>
                    <a:pt x="14738" y="40846"/>
                  </a:lnTo>
                  <a:lnTo>
                    <a:pt x="14540" y="40252"/>
                  </a:lnTo>
                  <a:lnTo>
                    <a:pt x="14370" y="39686"/>
                  </a:lnTo>
                  <a:lnTo>
                    <a:pt x="14144" y="39120"/>
                  </a:lnTo>
                  <a:lnTo>
                    <a:pt x="13663" y="37989"/>
                  </a:lnTo>
                  <a:lnTo>
                    <a:pt x="13154" y="36857"/>
                  </a:lnTo>
                  <a:lnTo>
                    <a:pt x="12588" y="35754"/>
                  </a:lnTo>
                  <a:lnTo>
                    <a:pt x="11683" y="33972"/>
                  </a:lnTo>
                  <a:lnTo>
                    <a:pt x="11230" y="33067"/>
                  </a:lnTo>
                  <a:lnTo>
                    <a:pt x="10778" y="32162"/>
                  </a:lnTo>
                  <a:lnTo>
                    <a:pt x="10354" y="31964"/>
                  </a:lnTo>
                  <a:lnTo>
                    <a:pt x="9901" y="31709"/>
                  </a:lnTo>
                  <a:lnTo>
                    <a:pt x="9505" y="31455"/>
                  </a:lnTo>
                  <a:lnTo>
                    <a:pt x="9137" y="31143"/>
                  </a:lnTo>
                  <a:lnTo>
                    <a:pt x="8770" y="30804"/>
                  </a:lnTo>
                  <a:lnTo>
                    <a:pt x="8430" y="30465"/>
                  </a:lnTo>
                  <a:lnTo>
                    <a:pt x="8119" y="30069"/>
                  </a:lnTo>
                  <a:lnTo>
                    <a:pt x="7808" y="29701"/>
                  </a:lnTo>
                  <a:lnTo>
                    <a:pt x="7553" y="29277"/>
                  </a:lnTo>
                  <a:lnTo>
                    <a:pt x="7270" y="28852"/>
                  </a:lnTo>
                  <a:lnTo>
                    <a:pt x="7044" y="28428"/>
                  </a:lnTo>
                  <a:lnTo>
                    <a:pt x="6818" y="27975"/>
                  </a:lnTo>
                  <a:lnTo>
                    <a:pt x="6620" y="27523"/>
                  </a:lnTo>
                  <a:lnTo>
                    <a:pt x="6422" y="27042"/>
                  </a:lnTo>
                  <a:lnTo>
                    <a:pt x="6252" y="26589"/>
                  </a:lnTo>
                  <a:lnTo>
                    <a:pt x="5941" y="25628"/>
                  </a:lnTo>
                  <a:lnTo>
                    <a:pt x="5686" y="24581"/>
                  </a:lnTo>
                  <a:lnTo>
                    <a:pt x="5432" y="23534"/>
                  </a:lnTo>
                  <a:lnTo>
                    <a:pt x="5234" y="22460"/>
                  </a:lnTo>
                  <a:lnTo>
                    <a:pt x="5092" y="21413"/>
                  </a:lnTo>
                  <a:lnTo>
                    <a:pt x="4951" y="20197"/>
                  </a:lnTo>
                  <a:lnTo>
                    <a:pt x="4866" y="19009"/>
                  </a:lnTo>
                  <a:lnTo>
                    <a:pt x="4809" y="17792"/>
                  </a:lnTo>
                  <a:lnTo>
                    <a:pt x="4809" y="16604"/>
                  </a:lnTo>
                  <a:lnTo>
                    <a:pt x="4838" y="15388"/>
                  </a:lnTo>
                  <a:lnTo>
                    <a:pt x="4894" y="14200"/>
                  </a:lnTo>
                  <a:lnTo>
                    <a:pt x="5007" y="11796"/>
                  </a:lnTo>
                  <a:lnTo>
                    <a:pt x="5121" y="9900"/>
                  </a:lnTo>
                  <a:lnTo>
                    <a:pt x="5205" y="8939"/>
                  </a:lnTo>
                  <a:lnTo>
                    <a:pt x="5319" y="8005"/>
                  </a:lnTo>
                  <a:lnTo>
                    <a:pt x="5432" y="7072"/>
                  </a:lnTo>
                  <a:lnTo>
                    <a:pt x="5573" y="6138"/>
                  </a:lnTo>
                  <a:lnTo>
                    <a:pt x="5715" y="5205"/>
                  </a:lnTo>
                  <a:lnTo>
                    <a:pt x="5913" y="4271"/>
                  </a:lnTo>
                  <a:lnTo>
                    <a:pt x="6195" y="3197"/>
                  </a:lnTo>
                  <a:lnTo>
                    <a:pt x="6507" y="2093"/>
                  </a:lnTo>
                  <a:lnTo>
                    <a:pt x="6705" y="1556"/>
                  </a:lnTo>
                  <a:lnTo>
                    <a:pt x="6903" y="1019"/>
                  </a:lnTo>
                  <a:lnTo>
                    <a:pt x="7101" y="509"/>
                  </a:lnTo>
                  <a:lnTo>
                    <a:pt x="7355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40"/>
            <p:cNvSpPr/>
            <p:nvPr/>
          </p:nvSpPr>
          <p:spPr>
            <a:xfrm>
              <a:off x="4257625" y="3185950"/>
              <a:ext cx="536050" cy="710000"/>
            </a:xfrm>
            <a:custGeom>
              <a:avLst/>
              <a:gdLst/>
              <a:ahLst/>
              <a:cxnLst/>
              <a:rect l="l" t="t" r="r" b="b"/>
              <a:pathLst>
                <a:path w="21442" h="28400" extrusionOk="0">
                  <a:moveTo>
                    <a:pt x="10579" y="0"/>
                  </a:moveTo>
                  <a:lnTo>
                    <a:pt x="0" y="6478"/>
                  </a:lnTo>
                  <a:lnTo>
                    <a:pt x="6704" y="28400"/>
                  </a:lnTo>
                  <a:lnTo>
                    <a:pt x="21441" y="23563"/>
                  </a:lnTo>
                  <a:lnTo>
                    <a:pt x="13861" y="4272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40"/>
            <p:cNvSpPr/>
            <p:nvPr/>
          </p:nvSpPr>
          <p:spPr>
            <a:xfrm>
              <a:off x="4257625" y="3185950"/>
              <a:ext cx="328150" cy="410175"/>
            </a:xfrm>
            <a:custGeom>
              <a:avLst/>
              <a:gdLst/>
              <a:ahLst/>
              <a:cxnLst/>
              <a:rect l="l" t="t" r="r" b="b"/>
              <a:pathLst>
                <a:path w="13126" h="16407" extrusionOk="0">
                  <a:moveTo>
                    <a:pt x="10579" y="0"/>
                  </a:moveTo>
                  <a:lnTo>
                    <a:pt x="0" y="6478"/>
                  </a:lnTo>
                  <a:lnTo>
                    <a:pt x="3027" y="16407"/>
                  </a:lnTo>
                  <a:lnTo>
                    <a:pt x="4470" y="14907"/>
                  </a:lnTo>
                  <a:lnTo>
                    <a:pt x="5856" y="13380"/>
                  </a:lnTo>
                  <a:lnTo>
                    <a:pt x="7185" y="11852"/>
                  </a:lnTo>
                  <a:lnTo>
                    <a:pt x="7836" y="11060"/>
                  </a:lnTo>
                  <a:lnTo>
                    <a:pt x="8486" y="10268"/>
                  </a:lnTo>
                  <a:lnTo>
                    <a:pt x="9109" y="9476"/>
                  </a:lnTo>
                  <a:lnTo>
                    <a:pt x="9703" y="8656"/>
                  </a:lnTo>
                  <a:lnTo>
                    <a:pt x="10325" y="7808"/>
                  </a:lnTo>
                  <a:lnTo>
                    <a:pt x="10891" y="6959"/>
                  </a:lnTo>
                  <a:lnTo>
                    <a:pt x="11485" y="6082"/>
                  </a:lnTo>
                  <a:lnTo>
                    <a:pt x="12050" y="5177"/>
                  </a:lnTo>
                  <a:lnTo>
                    <a:pt x="12588" y="4243"/>
                  </a:lnTo>
                  <a:lnTo>
                    <a:pt x="13125" y="3282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40"/>
            <p:cNvSpPr/>
            <p:nvPr/>
          </p:nvSpPr>
          <p:spPr>
            <a:xfrm>
              <a:off x="3838975" y="2586975"/>
              <a:ext cx="909450" cy="864900"/>
            </a:xfrm>
            <a:custGeom>
              <a:avLst/>
              <a:gdLst/>
              <a:ahLst/>
              <a:cxnLst/>
              <a:rect l="l" t="t" r="r" b="b"/>
              <a:pathLst>
                <a:path w="36378" h="34596" extrusionOk="0">
                  <a:moveTo>
                    <a:pt x="8543" y="1"/>
                  </a:moveTo>
                  <a:lnTo>
                    <a:pt x="7582" y="1811"/>
                  </a:lnTo>
                  <a:lnTo>
                    <a:pt x="6648" y="3622"/>
                  </a:lnTo>
                  <a:lnTo>
                    <a:pt x="6280" y="4301"/>
                  </a:lnTo>
                  <a:lnTo>
                    <a:pt x="6111" y="4640"/>
                  </a:lnTo>
                  <a:lnTo>
                    <a:pt x="5969" y="4979"/>
                  </a:lnTo>
                  <a:lnTo>
                    <a:pt x="5913" y="5234"/>
                  </a:lnTo>
                  <a:lnTo>
                    <a:pt x="5884" y="5460"/>
                  </a:lnTo>
                  <a:lnTo>
                    <a:pt x="5913" y="5715"/>
                  </a:lnTo>
                  <a:lnTo>
                    <a:pt x="5941" y="5941"/>
                  </a:lnTo>
                  <a:lnTo>
                    <a:pt x="5997" y="6422"/>
                  </a:lnTo>
                  <a:lnTo>
                    <a:pt x="6054" y="6903"/>
                  </a:lnTo>
                  <a:lnTo>
                    <a:pt x="6082" y="7525"/>
                  </a:lnTo>
                  <a:lnTo>
                    <a:pt x="6082" y="8176"/>
                  </a:lnTo>
                  <a:lnTo>
                    <a:pt x="6054" y="8515"/>
                  </a:lnTo>
                  <a:lnTo>
                    <a:pt x="5997" y="8826"/>
                  </a:lnTo>
                  <a:lnTo>
                    <a:pt x="5941" y="9137"/>
                  </a:lnTo>
                  <a:lnTo>
                    <a:pt x="5856" y="9449"/>
                  </a:lnTo>
                  <a:lnTo>
                    <a:pt x="5432" y="10523"/>
                  </a:lnTo>
                  <a:lnTo>
                    <a:pt x="4979" y="11514"/>
                  </a:lnTo>
                  <a:lnTo>
                    <a:pt x="4527" y="12419"/>
                  </a:lnTo>
                  <a:lnTo>
                    <a:pt x="4046" y="13239"/>
                  </a:lnTo>
                  <a:lnTo>
                    <a:pt x="3565" y="14003"/>
                  </a:lnTo>
                  <a:lnTo>
                    <a:pt x="3084" y="14682"/>
                  </a:lnTo>
                  <a:lnTo>
                    <a:pt x="2631" y="15304"/>
                  </a:lnTo>
                  <a:lnTo>
                    <a:pt x="2179" y="15870"/>
                  </a:lnTo>
                  <a:lnTo>
                    <a:pt x="1359" y="16860"/>
                  </a:lnTo>
                  <a:lnTo>
                    <a:pt x="708" y="17680"/>
                  </a:lnTo>
                  <a:lnTo>
                    <a:pt x="425" y="18048"/>
                  </a:lnTo>
                  <a:lnTo>
                    <a:pt x="227" y="18387"/>
                  </a:lnTo>
                  <a:lnTo>
                    <a:pt x="86" y="18727"/>
                  </a:lnTo>
                  <a:lnTo>
                    <a:pt x="29" y="18868"/>
                  </a:lnTo>
                  <a:lnTo>
                    <a:pt x="1" y="19038"/>
                  </a:lnTo>
                  <a:lnTo>
                    <a:pt x="1" y="19151"/>
                  </a:lnTo>
                  <a:lnTo>
                    <a:pt x="29" y="19264"/>
                  </a:lnTo>
                  <a:lnTo>
                    <a:pt x="57" y="19377"/>
                  </a:lnTo>
                  <a:lnTo>
                    <a:pt x="114" y="19490"/>
                  </a:lnTo>
                  <a:lnTo>
                    <a:pt x="284" y="19717"/>
                  </a:lnTo>
                  <a:lnTo>
                    <a:pt x="510" y="19943"/>
                  </a:lnTo>
                  <a:lnTo>
                    <a:pt x="793" y="20141"/>
                  </a:lnTo>
                  <a:lnTo>
                    <a:pt x="1104" y="20311"/>
                  </a:lnTo>
                  <a:lnTo>
                    <a:pt x="1443" y="20480"/>
                  </a:lnTo>
                  <a:lnTo>
                    <a:pt x="1783" y="20650"/>
                  </a:lnTo>
                  <a:lnTo>
                    <a:pt x="2462" y="20905"/>
                  </a:lnTo>
                  <a:lnTo>
                    <a:pt x="3084" y="21131"/>
                  </a:lnTo>
                  <a:lnTo>
                    <a:pt x="3678" y="21301"/>
                  </a:lnTo>
                  <a:lnTo>
                    <a:pt x="3791" y="21725"/>
                  </a:lnTo>
                  <a:lnTo>
                    <a:pt x="3848" y="22064"/>
                  </a:lnTo>
                  <a:lnTo>
                    <a:pt x="3848" y="22375"/>
                  </a:lnTo>
                  <a:lnTo>
                    <a:pt x="3791" y="22630"/>
                  </a:lnTo>
                  <a:lnTo>
                    <a:pt x="3706" y="22913"/>
                  </a:lnTo>
                  <a:lnTo>
                    <a:pt x="3565" y="23167"/>
                  </a:lnTo>
                  <a:lnTo>
                    <a:pt x="3141" y="23790"/>
                  </a:lnTo>
                  <a:lnTo>
                    <a:pt x="2999" y="23988"/>
                  </a:lnTo>
                  <a:lnTo>
                    <a:pt x="2914" y="24158"/>
                  </a:lnTo>
                  <a:lnTo>
                    <a:pt x="2886" y="24327"/>
                  </a:lnTo>
                  <a:lnTo>
                    <a:pt x="2886" y="24497"/>
                  </a:lnTo>
                  <a:lnTo>
                    <a:pt x="2943" y="24667"/>
                  </a:lnTo>
                  <a:lnTo>
                    <a:pt x="3027" y="24808"/>
                  </a:lnTo>
                  <a:lnTo>
                    <a:pt x="3141" y="25006"/>
                  </a:lnTo>
                  <a:lnTo>
                    <a:pt x="3310" y="25176"/>
                  </a:lnTo>
                  <a:lnTo>
                    <a:pt x="3565" y="25487"/>
                  </a:lnTo>
                  <a:lnTo>
                    <a:pt x="3791" y="25798"/>
                  </a:lnTo>
                  <a:lnTo>
                    <a:pt x="3565" y="26024"/>
                  </a:lnTo>
                  <a:lnTo>
                    <a:pt x="3452" y="26194"/>
                  </a:lnTo>
                  <a:lnTo>
                    <a:pt x="3395" y="26392"/>
                  </a:lnTo>
                  <a:lnTo>
                    <a:pt x="3367" y="26647"/>
                  </a:lnTo>
                  <a:lnTo>
                    <a:pt x="3367" y="26930"/>
                  </a:lnTo>
                  <a:lnTo>
                    <a:pt x="3423" y="27184"/>
                  </a:lnTo>
                  <a:lnTo>
                    <a:pt x="3508" y="27439"/>
                  </a:lnTo>
                  <a:lnTo>
                    <a:pt x="3593" y="27524"/>
                  </a:lnTo>
                  <a:lnTo>
                    <a:pt x="3650" y="27637"/>
                  </a:lnTo>
                  <a:lnTo>
                    <a:pt x="3763" y="27722"/>
                  </a:lnTo>
                  <a:lnTo>
                    <a:pt x="3876" y="27778"/>
                  </a:lnTo>
                  <a:lnTo>
                    <a:pt x="4046" y="27863"/>
                  </a:lnTo>
                  <a:lnTo>
                    <a:pt x="4215" y="27948"/>
                  </a:lnTo>
                  <a:lnTo>
                    <a:pt x="4357" y="28061"/>
                  </a:lnTo>
                  <a:lnTo>
                    <a:pt x="4470" y="28174"/>
                  </a:lnTo>
                  <a:lnTo>
                    <a:pt x="4583" y="28316"/>
                  </a:lnTo>
                  <a:lnTo>
                    <a:pt x="4668" y="28429"/>
                  </a:lnTo>
                  <a:lnTo>
                    <a:pt x="4838" y="28740"/>
                  </a:lnTo>
                  <a:lnTo>
                    <a:pt x="4923" y="29051"/>
                  </a:lnTo>
                  <a:lnTo>
                    <a:pt x="4979" y="29390"/>
                  </a:lnTo>
                  <a:lnTo>
                    <a:pt x="5007" y="29730"/>
                  </a:lnTo>
                  <a:lnTo>
                    <a:pt x="5036" y="30098"/>
                  </a:lnTo>
                  <a:lnTo>
                    <a:pt x="4979" y="30861"/>
                  </a:lnTo>
                  <a:lnTo>
                    <a:pt x="4923" y="31597"/>
                  </a:lnTo>
                  <a:lnTo>
                    <a:pt x="4894" y="31936"/>
                  </a:lnTo>
                  <a:lnTo>
                    <a:pt x="4894" y="32276"/>
                  </a:lnTo>
                  <a:lnTo>
                    <a:pt x="4923" y="32587"/>
                  </a:lnTo>
                  <a:lnTo>
                    <a:pt x="4979" y="32870"/>
                  </a:lnTo>
                  <a:lnTo>
                    <a:pt x="5092" y="33124"/>
                  </a:lnTo>
                  <a:lnTo>
                    <a:pt x="5205" y="33322"/>
                  </a:lnTo>
                  <a:lnTo>
                    <a:pt x="5375" y="33520"/>
                  </a:lnTo>
                  <a:lnTo>
                    <a:pt x="5545" y="33718"/>
                  </a:lnTo>
                  <a:lnTo>
                    <a:pt x="5771" y="33888"/>
                  </a:lnTo>
                  <a:lnTo>
                    <a:pt x="6026" y="34029"/>
                  </a:lnTo>
                  <a:lnTo>
                    <a:pt x="6280" y="34171"/>
                  </a:lnTo>
                  <a:lnTo>
                    <a:pt x="6563" y="34284"/>
                  </a:lnTo>
                  <a:lnTo>
                    <a:pt x="6846" y="34369"/>
                  </a:lnTo>
                  <a:lnTo>
                    <a:pt x="7129" y="34454"/>
                  </a:lnTo>
                  <a:lnTo>
                    <a:pt x="7440" y="34510"/>
                  </a:lnTo>
                  <a:lnTo>
                    <a:pt x="7751" y="34567"/>
                  </a:lnTo>
                  <a:lnTo>
                    <a:pt x="8345" y="34595"/>
                  </a:lnTo>
                  <a:lnTo>
                    <a:pt x="8656" y="34595"/>
                  </a:lnTo>
                  <a:lnTo>
                    <a:pt x="8939" y="34567"/>
                  </a:lnTo>
                  <a:lnTo>
                    <a:pt x="9873" y="34454"/>
                  </a:lnTo>
                  <a:lnTo>
                    <a:pt x="10806" y="34312"/>
                  </a:lnTo>
                  <a:lnTo>
                    <a:pt x="11711" y="34143"/>
                  </a:lnTo>
                  <a:lnTo>
                    <a:pt x="12617" y="33945"/>
                  </a:lnTo>
                  <a:lnTo>
                    <a:pt x="13493" y="33747"/>
                  </a:lnTo>
                  <a:lnTo>
                    <a:pt x="14370" y="33520"/>
                  </a:lnTo>
                  <a:lnTo>
                    <a:pt x="15219" y="33294"/>
                  </a:lnTo>
                  <a:lnTo>
                    <a:pt x="16039" y="33039"/>
                  </a:lnTo>
                  <a:lnTo>
                    <a:pt x="16831" y="32757"/>
                  </a:lnTo>
                  <a:lnTo>
                    <a:pt x="17623" y="32474"/>
                  </a:lnTo>
                  <a:lnTo>
                    <a:pt x="18387" y="32191"/>
                  </a:lnTo>
                  <a:lnTo>
                    <a:pt x="19122" y="31880"/>
                  </a:lnTo>
                  <a:lnTo>
                    <a:pt x="20537" y="31229"/>
                  </a:lnTo>
                  <a:lnTo>
                    <a:pt x="21866" y="30578"/>
                  </a:lnTo>
                  <a:lnTo>
                    <a:pt x="23111" y="29900"/>
                  </a:lnTo>
                  <a:lnTo>
                    <a:pt x="24214" y="29249"/>
                  </a:lnTo>
                  <a:lnTo>
                    <a:pt x="25232" y="28570"/>
                  </a:lnTo>
                  <a:lnTo>
                    <a:pt x="26137" y="27920"/>
                  </a:lnTo>
                  <a:lnTo>
                    <a:pt x="26929" y="27326"/>
                  </a:lnTo>
                  <a:lnTo>
                    <a:pt x="27580" y="26732"/>
                  </a:lnTo>
                  <a:lnTo>
                    <a:pt x="28118" y="26222"/>
                  </a:lnTo>
                  <a:lnTo>
                    <a:pt x="28514" y="25770"/>
                  </a:lnTo>
                  <a:lnTo>
                    <a:pt x="28570" y="25940"/>
                  </a:lnTo>
                  <a:lnTo>
                    <a:pt x="28627" y="26081"/>
                  </a:lnTo>
                  <a:lnTo>
                    <a:pt x="28768" y="26279"/>
                  </a:lnTo>
                  <a:lnTo>
                    <a:pt x="28966" y="26505"/>
                  </a:lnTo>
                  <a:lnTo>
                    <a:pt x="29079" y="26590"/>
                  </a:lnTo>
                  <a:lnTo>
                    <a:pt x="29221" y="26703"/>
                  </a:lnTo>
                  <a:lnTo>
                    <a:pt x="29390" y="26788"/>
                  </a:lnTo>
                  <a:lnTo>
                    <a:pt x="29588" y="26873"/>
                  </a:lnTo>
                  <a:lnTo>
                    <a:pt x="29786" y="26930"/>
                  </a:lnTo>
                  <a:lnTo>
                    <a:pt x="30041" y="26986"/>
                  </a:lnTo>
                  <a:lnTo>
                    <a:pt x="30352" y="27014"/>
                  </a:lnTo>
                  <a:lnTo>
                    <a:pt x="30607" y="27014"/>
                  </a:lnTo>
                  <a:lnTo>
                    <a:pt x="30833" y="26958"/>
                  </a:lnTo>
                  <a:lnTo>
                    <a:pt x="31031" y="26901"/>
                  </a:lnTo>
                  <a:lnTo>
                    <a:pt x="31201" y="26788"/>
                  </a:lnTo>
                  <a:lnTo>
                    <a:pt x="31342" y="26675"/>
                  </a:lnTo>
                  <a:lnTo>
                    <a:pt x="31484" y="26505"/>
                  </a:lnTo>
                  <a:lnTo>
                    <a:pt x="31597" y="26364"/>
                  </a:lnTo>
                  <a:lnTo>
                    <a:pt x="31851" y="26024"/>
                  </a:lnTo>
                  <a:lnTo>
                    <a:pt x="32078" y="25685"/>
                  </a:lnTo>
                  <a:lnTo>
                    <a:pt x="32219" y="25515"/>
                  </a:lnTo>
                  <a:lnTo>
                    <a:pt x="32389" y="25374"/>
                  </a:lnTo>
                  <a:lnTo>
                    <a:pt x="32558" y="25232"/>
                  </a:lnTo>
                  <a:lnTo>
                    <a:pt x="32785" y="25119"/>
                  </a:lnTo>
                  <a:lnTo>
                    <a:pt x="33039" y="25006"/>
                  </a:lnTo>
                  <a:lnTo>
                    <a:pt x="33294" y="24865"/>
                  </a:lnTo>
                  <a:lnTo>
                    <a:pt x="33775" y="24554"/>
                  </a:lnTo>
                  <a:lnTo>
                    <a:pt x="34199" y="24186"/>
                  </a:lnTo>
                  <a:lnTo>
                    <a:pt x="34595" y="23790"/>
                  </a:lnTo>
                  <a:lnTo>
                    <a:pt x="34935" y="23337"/>
                  </a:lnTo>
                  <a:lnTo>
                    <a:pt x="35274" y="22856"/>
                  </a:lnTo>
                  <a:lnTo>
                    <a:pt x="35529" y="22347"/>
                  </a:lnTo>
                  <a:lnTo>
                    <a:pt x="35783" y="21838"/>
                  </a:lnTo>
                  <a:lnTo>
                    <a:pt x="35981" y="21272"/>
                  </a:lnTo>
                  <a:lnTo>
                    <a:pt x="36123" y="20735"/>
                  </a:lnTo>
                  <a:lnTo>
                    <a:pt x="36264" y="20169"/>
                  </a:lnTo>
                  <a:lnTo>
                    <a:pt x="36349" y="19603"/>
                  </a:lnTo>
                  <a:lnTo>
                    <a:pt x="36377" y="19038"/>
                  </a:lnTo>
                  <a:lnTo>
                    <a:pt x="36377" y="18500"/>
                  </a:lnTo>
                  <a:lnTo>
                    <a:pt x="36349" y="17963"/>
                  </a:lnTo>
                  <a:lnTo>
                    <a:pt x="36264" y="17454"/>
                  </a:lnTo>
                  <a:lnTo>
                    <a:pt x="36151" y="16973"/>
                  </a:lnTo>
                  <a:lnTo>
                    <a:pt x="36009" y="16520"/>
                  </a:lnTo>
                  <a:lnTo>
                    <a:pt x="35840" y="16124"/>
                  </a:lnTo>
                  <a:lnTo>
                    <a:pt x="35613" y="15756"/>
                  </a:lnTo>
                  <a:lnTo>
                    <a:pt x="35331" y="15417"/>
                  </a:lnTo>
                  <a:lnTo>
                    <a:pt x="35048" y="15162"/>
                  </a:lnTo>
                  <a:lnTo>
                    <a:pt x="34878" y="15049"/>
                  </a:lnTo>
                  <a:lnTo>
                    <a:pt x="34708" y="14936"/>
                  </a:lnTo>
                  <a:lnTo>
                    <a:pt x="34510" y="14851"/>
                  </a:lnTo>
                  <a:lnTo>
                    <a:pt x="34312" y="14795"/>
                  </a:lnTo>
                  <a:lnTo>
                    <a:pt x="34114" y="14738"/>
                  </a:lnTo>
                  <a:lnTo>
                    <a:pt x="33916" y="14710"/>
                  </a:lnTo>
                  <a:lnTo>
                    <a:pt x="33464" y="14710"/>
                  </a:lnTo>
                  <a:lnTo>
                    <a:pt x="33209" y="14738"/>
                  </a:lnTo>
                  <a:lnTo>
                    <a:pt x="32955" y="14795"/>
                  </a:lnTo>
                  <a:lnTo>
                    <a:pt x="32700" y="14880"/>
                  </a:lnTo>
                  <a:lnTo>
                    <a:pt x="32445" y="14964"/>
                  </a:lnTo>
                  <a:lnTo>
                    <a:pt x="32162" y="15078"/>
                  </a:lnTo>
                  <a:lnTo>
                    <a:pt x="31880" y="15219"/>
                  </a:lnTo>
                  <a:lnTo>
                    <a:pt x="31286" y="15587"/>
                  </a:lnTo>
                  <a:lnTo>
                    <a:pt x="30635" y="16039"/>
                  </a:lnTo>
                  <a:lnTo>
                    <a:pt x="29956" y="16605"/>
                  </a:lnTo>
                  <a:lnTo>
                    <a:pt x="28429" y="16492"/>
                  </a:lnTo>
                  <a:lnTo>
                    <a:pt x="27891" y="16492"/>
                  </a:lnTo>
                  <a:lnTo>
                    <a:pt x="27382" y="16464"/>
                  </a:lnTo>
                  <a:lnTo>
                    <a:pt x="26845" y="16407"/>
                  </a:lnTo>
                  <a:lnTo>
                    <a:pt x="26335" y="16322"/>
                  </a:lnTo>
                  <a:lnTo>
                    <a:pt x="25826" y="16237"/>
                  </a:lnTo>
                  <a:lnTo>
                    <a:pt x="25317" y="16096"/>
                  </a:lnTo>
                  <a:lnTo>
                    <a:pt x="24808" y="15954"/>
                  </a:lnTo>
                  <a:lnTo>
                    <a:pt x="24299" y="15785"/>
                  </a:lnTo>
                  <a:lnTo>
                    <a:pt x="23790" y="15615"/>
                  </a:lnTo>
                  <a:lnTo>
                    <a:pt x="23309" y="15389"/>
                  </a:lnTo>
                  <a:lnTo>
                    <a:pt x="22800" y="15191"/>
                  </a:lnTo>
                  <a:lnTo>
                    <a:pt x="22319" y="14936"/>
                  </a:lnTo>
                  <a:lnTo>
                    <a:pt x="21357" y="14399"/>
                  </a:lnTo>
                  <a:lnTo>
                    <a:pt x="20424" y="13833"/>
                  </a:lnTo>
                  <a:lnTo>
                    <a:pt x="19518" y="13182"/>
                  </a:lnTo>
                  <a:lnTo>
                    <a:pt x="18613" y="12504"/>
                  </a:lnTo>
                  <a:lnTo>
                    <a:pt x="17765" y="11768"/>
                  </a:lnTo>
                  <a:lnTo>
                    <a:pt x="16916" y="11033"/>
                  </a:lnTo>
                  <a:lnTo>
                    <a:pt x="16124" y="10241"/>
                  </a:lnTo>
                  <a:lnTo>
                    <a:pt x="15360" y="9449"/>
                  </a:lnTo>
                  <a:lnTo>
                    <a:pt x="14597" y="8657"/>
                  </a:lnTo>
                  <a:lnTo>
                    <a:pt x="13889" y="7836"/>
                  </a:lnTo>
                  <a:lnTo>
                    <a:pt x="13041" y="6818"/>
                  </a:lnTo>
                  <a:lnTo>
                    <a:pt x="12730" y="6394"/>
                  </a:lnTo>
                  <a:lnTo>
                    <a:pt x="12221" y="5771"/>
                  </a:lnTo>
                  <a:lnTo>
                    <a:pt x="11400" y="4668"/>
                  </a:lnTo>
                  <a:lnTo>
                    <a:pt x="10693" y="3622"/>
                  </a:lnTo>
                  <a:lnTo>
                    <a:pt x="10042" y="2660"/>
                  </a:lnTo>
                  <a:lnTo>
                    <a:pt x="9533" y="1811"/>
                  </a:lnTo>
                  <a:lnTo>
                    <a:pt x="9109" y="1104"/>
                  </a:lnTo>
                  <a:lnTo>
                    <a:pt x="8798" y="567"/>
                  </a:lnTo>
                  <a:lnTo>
                    <a:pt x="8600" y="171"/>
                  </a:lnTo>
                  <a:lnTo>
                    <a:pt x="8543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40"/>
            <p:cNvSpPr/>
            <p:nvPr/>
          </p:nvSpPr>
          <p:spPr>
            <a:xfrm>
              <a:off x="3950000" y="3289200"/>
              <a:ext cx="57300" cy="59425"/>
            </a:xfrm>
            <a:custGeom>
              <a:avLst/>
              <a:gdLst/>
              <a:ahLst/>
              <a:cxnLst/>
              <a:rect l="l" t="t" r="r" b="b"/>
              <a:pathLst>
                <a:path w="2292" h="2377" extrusionOk="0">
                  <a:moveTo>
                    <a:pt x="1556" y="0"/>
                  </a:moveTo>
                  <a:lnTo>
                    <a:pt x="821" y="57"/>
                  </a:lnTo>
                  <a:lnTo>
                    <a:pt x="425" y="85"/>
                  </a:lnTo>
                  <a:lnTo>
                    <a:pt x="1" y="57"/>
                  </a:lnTo>
                  <a:lnTo>
                    <a:pt x="199" y="283"/>
                  </a:lnTo>
                  <a:lnTo>
                    <a:pt x="340" y="538"/>
                  </a:lnTo>
                  <a:lnTo>
                    <a:pt x="453" y="821"/>
                  </a:lnTo>
                  <a:lnTo>
                    <a:pt x="510" y="1103"/>
                  </a:lnTo>
                  <a:lnTo>
                    <a:pt x="566" y="1415"/>
                  </a:lnTo>
                  <a:lnTo>
                    <a:pt x="595" y="1726"/>
                  </a:lnTo>
                  <a:lnTo>
                    <a:pt x="566" y="2376"/>
                  </a:lnTo>
                  <a:lnTo>
                    <a:pt x="1189" y="1952"/>
                  </a:lnTo>
                  <a:lnTo>
                    <a:pt x="1500" y="1726"/>
                  </a:lnTo>
                  <a:lnTo>
                    <a:pt x="1754" y="1499"/>
                  </a:lnTo>
                  <a:lnTo>
                    <a:pt x="1981" y="1245"/>
                  </a:lnTo>
                  <a:lnTo>
                    <a:pt x="2151" y="990"/>
                  </a:lnTo>
                  <a:lnTo>
                    <a:pt x="2207" y="849"/>
                  </a:lnTo>
                  <a:lnTo>
                    <a:pt x="2235" y="707"/>
                  </a:lnTo>
                  <a:lnTo>
                    <a:pt x="2264" y="538"/>
                  </a:lnTo>
                  <a:lnTo>
                    <a:pt x="2292" y="368"/>
                  </a:lnTo>
                  <a:lnTo>
                    <a:pt x="2264" y="255"/>
                  </a:lnTo>
                  <a:lnTo>
                    <a:pt x="2235" y="170"/>
                  </a:lnTo>
                  <a:lnTo>
                    <a:pt x="2179" y="113"/>
                  </a:lnTo>
                  <a:lnTo>
                    <a:pt x="2094" y="57"/>
                  </a:lnTo>
                  <a:lnTo>
                    <a:pt x="1981" y="29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40"/>
            <p:cNvSpPr/>
            <p:nvPr/>
          </p:nvSpPr>
          <p:spPr>
            <a:xfrm>
              <a:off x="4027075" y="2724875"/>
              <a:ext cx="159150" cy="120250"/>
            </a:xfrm>
            <a:custGeom>
              <a:avLst/>
              <a:gdLst/>
              <a:ahLst/>
              <a:cxnLst/>
              <a:rect l="l" t="t" r="r" b="b"/>
              <a:pathLst>
                <a:path w="6366" h="4810" extrusionOk="0">
                  <a:moveTo>
                    <a:pt x="1387" y="1"/>
                  </a:moveTo>
                  <a:lnTo>
                    <a:pt x="1217" y="29"/>
                  </a:lnTo>
                  <a:lnTo>
                    <a:pt x="1048" y="86"/>
                  </a:lnTo>
                  <a:lnTo>
                    <a:pt x="878" y="199"/>
                  </a:lnTo>
                  <a:lnTo>
                    <a:pt x="708" y="340"/>
                  </a:lnTo>
                  <a:lnTo>
                    <a:pt x="595" y="510"/>
                  </a:lnTo>
                  <a:lnTo>
                    <a:pt x="454" y="736"/>
                  </a:lnTo>
                  <a:lnTo>
                    <a:pt x="369" y="963"/>
                  </a:lnTo>
                  <a:lnTo>
                    <a:pt x="284" y="1189"/>
                  </a:lnTo>
                  <a:lnTo>
                    <a:pt x="171" y="1698"/>
                  </a:lnTo>
                  <a:lnTo>
                    <a:pt x="86" y="2179"/>
                  </a:lnTo>
                  <a:lnTo>
                    <a:pt x="1" y="2603"/>
                  </a:lnTo>
                  <a:lnTo>
                    <a:pt x="1" y="2886"/>
                  </a:lnTo>
                  <a:lnTo>
                    <a:pt x="1" y="3141"/>
                  </a:lnTo>
                  <a:lnTo>
                    <a:pt x="29" y="3395"/>
                  </a:lnTo>
                  <a:lnTo>
                    <a:pt x="86" y="3621"/>
                  </a:lnTo>
                  <a:lnTo>
                    <a:pt x="199" y="3848"/>
                  </a:lnTo>
                  <a:lnTo>
                    <a:pt x="340" y="4074"/>
                  </a:lnTo>
                  <a:lnTo>
                    <a:pt x="510" y="4272"/>
                  </a:lnTo>
                  <a:lnTo>
                    <a:pt x="708" y="4470"/>
                  </a:lnTo>
                  <a:lnTo>
                    <a:pt x="878" y="4611"/>
                  </a:lnTo>
                  <a:lnTo>
                    <a:pt x="1019" y="4696"/>
                  </a:lnTo>
                  <a:lnTo>
                    <a:pt x="1161" y="4781"/>
                  </a:lnTo>
                  <a:lnTo>
                    <a:pt x="1274" y="4809"/>
                  </a:lnTo>
                  <a:lnTo>
                    <a:pt x="1359" y="4781"/>
                  </a:lnTo>
                  <a:lnTo>
                    <a:pt x="1415" y="4725"/>
                  </a:lnTo>
                  <a:lnTo>
                    <a:pt x="1387" y="4611"/>
                  </a:lnTo>
                  <a:lnTo>
                    <a:pt x="1330" y="4442"/>
                  </a:lnTo>
                  <a:lnTo>
                    <a:pt x="1189" y="4215"/>
                  </a:lnTo>
                  <a:lnTo>
                    <a:pt x="1104" y="3933"/>
                  </a:lnTo>
                  <a:lnTo>
                    <a:pt x="1048" y="3650"/>
                  </a:lnTo>
                  <a:lnTo>
                    <a:pt x="1019" y="3339"/>
                  </a:lnTo>
                  <a:lnTo>
                    <a:pt x="1019" y="3056"/>
                  </a:lnTo>
                  <a:lnTo>
                    <a:pt x="1076" y="2745"/>
                  </a:lnTo>
                  <a:lnTo>
                    <a:pt x="1161" y="2462"/>
                  </a:lnTo>
                  <a:lnTo>
                    <a:pt x="1274" y="2207"/>
                  </a:lnTo>
                  <a:lnTo>
                    <a:pt x="1415" y="1981"/>
                  </a:lnTo>
                  <a:lnTo>
                    <a:pt x="1585" y="1783"/>
                  </a:lnTo>
                  <a:lnTo>
                    <a:pt x="1783" y="1613"/>
                  </a:lnTo>
                  <a:lnTo>
                    <a:pt x="2009" y="1472"/>
                  </a:lnTo>
                  <a:lnTo>
                    <a:pt x="2264" y="1359"/>
                  </a:lnTo>
                  <a:lnTo>
                    <a:pt x="2518" y="1302"/>
                  </a:lnTo>
                  <a:lnTo>
                    <a:pt x="3028" y="1302"/>
                  </a:lnTo>
                  <a:lnTo>
                    <a:pt x="3480" y="1387"/>
                  </a:lnTo>
                  <a:lnTo>
                    <a:pt x="3933" y="1500"/>
                  </a:lnTo>
                  <a:lnTo>
                    <a:pt x="4810" y="1726"/>
                  </a:lnTo>
                  <a:lnTo>
                    <a:pt x="5630" y="2009"/>
                  </a:lnTo>
                  <a:lnTo>
                    <a:pt x="6365" y="2320"/>
                  </a:lnTo>
                  <a:lnTo>
                    <a:pt x="6365" y="2320"/>
                  </a:lnTo>
                  <a:lnTo>
                    <a:pt x="5517" y="1302"/>
                  </a:lnTo>
                  <a:lnTo>
                    <a:pt x="5206" y="878"/>
                  </a:lnTo>
                  <a:lnTo>
                    <a:pt x="4640" y="680"/>
                  </a:lnTo>
                  <a:lnTo>
                    <a:pt x="4046" y="482"/>
                  </a:lnTo>
                  <a:lnTo>
                    <a:pt x="3452" y="284"/>
                  </a:lnTo>
                  <a:lnTo>
                    <a:pt x="2886" y="142"/>
                  </a:lnTo>
                  <a:lnTo>
                    <a:pt x="2320" y="57"/>
                  </a:lnTo>
                  <a:lnTo>
                    <a:pt x="184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40"/>
            <p:cNvSpPr/>
            <p:nvPr/>
          </p:nvSpPr>
          <p:spPr>
            <a:xfrm>
              <a:off x="4038400" y="2719225"/>
              <a:ext cx="126600" cy="38200"/>
            </a:xfrm>
            <a:custGeom>
              <a:avLst/>
              <a:gdLst/>
              <a:ahLst/>
              <a:cxnLst/>
              <a:rect l="l" t="t" r="r" b="b"/>
              <a:pathLst>
                <a:path w="5064" h="1528" extrusionOk="0">
                  <a:moveTo>
                    <a:pt x="1019" y="1"/>
                  </a:moveTo>
                  <a:lnTo>
                    <a:pt x="821" y="29"/>
                  </a:lnTo>
                  <a:lnTo>
                    <a:pt x="623" y="114"/>
                  </a:lnTo>
                  <a:lnTo>
                    <a:pt x="453" y="255"/>
                  </a:lnTo>
                  <a:lnTo>
                    <a:pt x="283" y="397"/>
                  </a:lnTo>
                  <a:lnTo>
                    <a:pt x="142" y="538"/>
                  </a:lnTo>
                  <a:lnTo>
                    <a:pt x="57" y="708"/>
                  </a:lnTo>
                  <a:lnTo>
                    <a:pt x="1" y="849"/>
                  </a:lnTo>
                  <a:lnTo>
                    <a:pt x="1" y="962"/>
                  </a:lnTo>
                  <a:lnTo>
                    <a:pt x="29" y="1019"/>
                  </a:lnTo>
                  <a:lnTo>
                    <a:pt x="85" y="1047"/>
                  </a:lnTo>
                  <a:lnTo>
                    <a:pt x="227" y="1075"/>
                  </a:lnTo>
                  <a:lnTo>
                    <a:pt x="1952" y="1075"/>
                  </a:lnTo>
                  <a:lnTo>
                    <a:pt x="2659" y="1104"/>
                  </a:lnTo>
                  <a:lnTo>
                    <a:pt x="3423" y="1189"/>
                  </a:lnTo>
                  <a:lnTo>
                    <a:pt x="4244" y="1330"/>
                  </a:lnTo>
                  <a:lnTo>
                    <a:pt x="5064" y="1528"/>
                  </a:lnTo>
                  <a:lnTo>
                    <a:pt x="4753" y="1104"/>
                  </a:lnTo>
                  <a:lnTo>
                    <a:pt x="4244" y="481"/>
                  </a:lnTo>
                  <a:lnTo>
                    <a:pt x="3763" y="340"/>
                  </a:lnTo>
                  <a:lnTo>
                    <a:pt x="3253" y="199"/>
                  </a:lnTo>
                  <a:lnTo>
                    <a:pt x="2688" y="114"/>
                  </a:lnTo>
                  <a:lnTo>
                    <a:pt x="2150" y="2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40"/>
            <p:cNvSpPr/>
            <p:nvPr/>
          </p:nvSpPr>
          <p:spPr>
            <a:xfrm>
              <a:off x="4033450" y="2823175"/>
              <a:ext cx="155600" cy="58725"/>
            </a:xfrm>
            <a:custGeom>
              <a:avLst/>
              <a:gdLst/>
              <a:ahLst/>
              <a:cxnLst/>
              <a:rect l="l" t="t" r="r" b="b"/>
              <a:pathLst>
                <a:path w="6224" h="2349" extrusionOk="0">
                  <a:moveTo>
                    <a:pt x="453" y="1"/>
                  </a:moveTo>
                  <a:lnTo>
                    <a:pt x="227" y="255"/>
                  </a:lnTo>
                  <a:lnTo>
                    <a:pt x="1" y="510"/>
                  </a:lnTo>
                  <a:lnTo>
                    <a:pt x="114" y="679"/>
                  </a:lnTo>
                  <a:lnTo>
                    <a:pt x="283" y="821"/>
                  </a:lnTo>
                  <a:lnTo>
                    <a:pt x="623" y="1104"/>
                  </a:lnTo>
                  <a:lnTo>
                    <a:pt x="991" y="1358"/>
                  </a:lnTo>
                  <a:lnTo>
                    <a:pt x="1387" y="1585"/>
                  </a:lnTo>
                  <a:lnTo>
                    <a:pt x="1754" y="1783"/>
                  </a:lnTo>
                  <a:lnTo>
                    <a:pt x="2150" y="1952"/>
                  </a:lnTo>
                  <a:lnTo>
                    <a:pt x="2546" y="2066"/>
                  </a:lnTo>
                  <a:lnTo>
                    <a:pt x="2971" y="2179"/>
                  </a:lnTo>
                  <a:lnTo>
                    <a:pt x="3395" y="2264"/>
                  </a:lnTo>
                  <a:lnTo>
                    <a:pt x="3819" y="2320"/>
                  </a:lnTo>
                  <a:lnTo>
                    <a:pt x="4244" y="2348"/>
                  </a:lnTo>
                  <a:lnTo>
                    <a:pt x="4668" y="2320"/>
                  </a:lnTo>
                  <a:lnTo>
                    <a:pt x="5064" y="2264"/>
                  </a:lnTo>
                  <a:lnTo>
                    <a:pt x="5403" y="2179"/>
                  </a:lnTo>
                  <a:lnTo>
                    <a:pt x="5686" y="2094"/>
                  </a:lnTo>
                  <a:lnTo>
                    <a:pt x="5912" y="1981"/>
                  </a:lnTo>
                  <a:lnTo>
                    <a:pt x="6082" y="1868"/>
                  </a:lnTo>
                  <a:lnTo>
                    <a:pt x="6195" y="1754"/>
                  </a:lnTo>
                  <a:lnTo>
                    <a:pt x="6224" y="1698"/>
                  </a:lnTo>
                  <a:lnTo>
                    <a:pt x="6224" y="1670"/>
                  </a:lnTo>
                  <a:lnTo>
                    <a:pt x="5997" y="1670"/>
                  </a:lnTo>
                  <a:lnTo>
                    <a:pt x="5799" y="1698"/>
                  </a:lnTo>
                  <a:lnTo>
                    <a:pt x="5432" y="1754"/>
                  </a:lnTo>
                  <a:lnTo>
                    <a:pt x="5007" y="1783"/>
                  </a:lnTo>
                  <a:lnTo>
                    <a:pt x="4611" y="1811"/>
                  </a:lnTo>
                  <a:lnTo>
                    <a:pt x="4244" y="1783"/>
                  </a:lnTo>
                  <a:lnTo>
                    <a:pt x="3847" y="1726"/>
                  </a:lnTo>
                  <a:lnTo>
                    <a:pt x="3480" y="1670"/>
                  </a:lnTo>
                  <a:lnTo>
                    <a:pt x="3112" y="1556"/>
                  </a:lnTo>
                  <a:lnTo>
                    <a:pt x="2744" y="1443"/>
                  </a:lnTo>
                  <a:lnTo>
                    <a:pt x="2377" y="1302"/>
                  </a:lnTo>
                  <a:lnTo>
                    <a:pt x="2009" y="1132"/>
                  </a:lnTo>
                  <a:lnTo>
                    <a:pt x="1669" y="962"/>
                  </a:lnTo>
                  <a:lnTo>
                    <a:pt x="1358" y="736"/>
                  </a:lnTo>
                  <a:lnTo>
                    <a:pt x="1075" y="510"/>
                  </a:lnTo>
                  <a:lnTo>
                    <a:pt x="764" y="227"/>
                  </a:lnTo>
                  <a:lnTo>
                    <a:pt x="623" y="114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40"/>
            <p:cNvSpPr/>
            <p:nvPr/>
          </p:nvSpPr>
          <p:spPr>
            <a:xfrm>
              <a:off x="4567350" y="3004925"/>
              <a:ext cx="148525" cy="148525"/>
            </a:xfrm>
            <a:custGeom>
              <a:avLst/>
              <a:gdLst/>
              <a:ahLst/>
              <a:cxnLst/>
              <a:rect l="l" t="t" r="r" b="b"/>
              <a:pathLst>
                <a:path w="5941" h="5941" extrusionOk="0">
                  <a:moveTo>
                    <a:pt x="3593" y="0"/>
                  </a:moveTo>
                  <a:lnTo>
                    <a:pt x="3282" y="28"/>
                  </a:lnTo>
                  <a:lnTo>
                    <a:pt x="2999" y="85"/>
                  </a:lnTo>
                  <a:lnTo>
                    <a:pt x="2716" y="198"/>
                  </a:lnTo>
                  <a:lnTo>
                    <a:pt x="2433" y="340"/>
                  </a:lnTo>
                  <a:lnTo>
                    <a:pt x="2179" y="509"/>
                  </a:lnTo>
                  <a:lnTo>
                    <a:pt x="1924" y="707"/>
                  </a:lnTo>
                  <a:lnTo>
                    <a:pt x="1698" y="962"/>
                  </a:lnTo>
                  <a:lnTo>
                    <a:pt x="1472" y="1245"/>
                  </a:lnTo>
                  <a:lnTo>
                    <a:pt x="1302" y="1556"/>
                  </a:lnTo>
                  <a:lnTo>
                    <a:pt x="1132" y="1867"/>
                  </a:lnTo>
                  <a:lnTo>
                    <a:pt x="991" y="2178"/>
                  </a:lnTo>
                  <a:lnTo>
                    <a:pt x="878" y="2518"/>
                  </a:lnTo>
                  <a:lnTo>
                    <a:pt x="651" y="3197"/>
                  </a:lnTo>
                  <a:lnTo>
                    <a:pt x="651" y="3253"/>
                  </a:lnTo>
                  <a:lnTo>
                    <a:pt x="651" y="3310"/>
                  </a:lnTo>
                  <a:lnTo>
                    <a:pt x="708" y="3451"/>
                  </a:lnTo>
                  <a:lnTo>
                    <a:pt x="821" y="3536"/>
                  </a:lnTo>
                  <a:lnTo>
                    <a:pt x="878" y="3536"/>
                  </a:lnTo>
                  <a:lnTo>
                    <a:pt x="963" y="3564"/>
                  </a:lnTo>
                  <a:lnTo>
                    <a:pt x="1161" y="3564"/>
                  </a:lnTo>
                  <a:lnTo>
                    <a:pt x="1359" y="3593"/>
                  </a:lnTo>
                  <a:lnTo>
                    <a:pt x="1557" y="3706"/>
                  </a:lnTo>
                  <a:lnTo>
                    <a:pt x="1698" y="3819"/>
                  </a:lnTo>
                  <a:lnTo>
                    <a:pt x="1811" y="3960"/>
                  </a:lnTo>
                  <a:lnTo>
                    <a:pt x="1896" y="4158"/>
                  </a:lnTo>
                  <a:lnTo>
                    <a:pt x="1924" y="4356"/>
                  </a:lnTo>
                  <a:lnTo>
                    <a:pt x="1896" y="4583"/>
                  </a:lnTo>
                  <a:lnTo>
                    <a:pt x="1811" y="4809"/>
                  </a:lnTo>
                  <a:lnTo>
                    <a:pt x="1670" y="4979"/>
                  </a:lnTo>
                  <a:lnTo>
                    <a:pt x="1500" y="5092"/>
                  </a:lnTo>
                  <a:lnTo>
                    <a:pt x="1302" y="5177"/>
                  </a:lnTo>
                  <a:lnTo>
                    <a:pt x="1104" y="5205"/>
                  </a:lnTo>
                  <a:lnTo>
                    <a:pt x="878" y="5205"/>
                  </a:lnTo>
                  <a:lnTo>
                    <a:pt x="651" y="5177"/>
                  </a:lnTo>
                  <a:lnTo>
                    <a:pt x="453" y="5063"/>
                  </a:lnTo>
                  <a:lnTo>
                    <a:pt x="312" y="5063"/>
                  </a:lnTo>
                  <a:lnTo>
                    <a:pt x="255" y="5120"/>
                  </a:lnTo>
                  <a:lnTo>
                    <a:pt x="199" y="5177"/>
                  </a:lnTo>
                  <a:lnTo>
                    <a:pt x="29" y="5742"/>
                  </a:lnTo>
                  <a:lnTo>
                    <a:pt x="1" y="5799"/>
                  </a:lnTo>
                  <a:lnTo>
                    <a:pt x="29" y="5855"/>
                  </a:lnTo>
                  <a:lnTo>
                    <a:pt x="86" y="5912"/>
                  </a:lnTo>
                  <a:lnTo>
                    <a:pt x="142" y="5940"/>
                  </a:lnTo>
                  <a:lnTo>
                    <a:pt x="199" y="5940"/>
                  </a:lnTo>
                  <a:lnTo>
                    <a:pt x="255" y="5912"/>
                  </a:lnTo>
                  <a:lnTo>
                    <a:pt x="312" y="5884"/>
                  </a:lnTo>
                  <a:lnTo>
                    <a:pt x="340" y="5827"/>
                  </a:lnTo>
                  <a:lnTo>
                    <a:pt x="453" y="5516"/>
                  </a:lnTo>
                  <a:lnTo>
                    <a:pt x="595" y="5573"/>
                  </a:lnTo>
                  <a:lnTo>
                    <a:pt x="736" y="5629"/>
                  </a:lnTo>
                  <a:lnTo>
                    <a:pt x="878" y="5686"/>
                  </a:lnTo>
                  <a:lnTo>
                    <a:pt x="1302" y="5686"/>
                  </a:lnTo>
                  <a:lnTo>
                    <a:pt x="1585" y="5601"/>
                  </a:lnTo>
                  <a:lnTo>
                    <a:pt x="1839" y="5459"/>
                  </a:lnTo>
                  <a:lnTo>
                    <a:pt x="2066" y="5261"/>
                  </a:lnTo>
                  <a:lnTo>
                    <a:pt x="2179" y="5148"/>
                  </a:lnTo>
                  <a:lnTo>
                    <a:pt x="2264" y="5007"/>
                  </a:lnTo>
                  <a:lnTo>
                    <a:pt x="2320" y="4865"/>
                  </a:lnTo>
                  <a:lnTo>
                    <a:pt x="2377" y="4724"/>
                  </a:lnTo>
                  <a:lnTo>
                    <a:pt x="2433" y="4441"/>
                  </a:lnTo>
                  <a:lnTo>
                    <a:pt x="2433" y="4158"/>
                  </a:lnTo>
                  <a:lnTo>
                    <a:pt x="2349" y="3875"/>
                  </a:lnTo>
                  <a:lnTo>
                    <a:pt x="2235" y="3621"/>
                  </a:lnTo>
                  <a:lnTo>
                    <a:pt x="2066" y="3423"/>
                  </a:lnTo>
                  <a:lnTo>
                    <a:pt x="1839" y="3225"/>
                  </a:lnTo>
                  <a:lnTo>
                    <a:pt x="1613" y="3083"/>
                  </a:lnTo>
                  <a:lnTo>
                    <a:pt x="1359" y="2999"/>
                  </a:lnTo>
                  <a:lnTo>
                    <a:pt x="1528" y="2518"/>
                  </a:lnTo>
                  <a:lnTo>
                    <a:pt x="1726" y="2065"/>
                  </a:lnTo>
                  <a:lnTo>
                    <a:pt x="1981" y="1613"/>
                  </a:lnTo>
                  <a:lnTo>
                    <a:pt x="2151" y="1386"/>
                  </a:lnTo>
                  <a:lnTo>
                    <a:pt x="2292" y="1188"/>
                  </a:lnTo>
                  <a:lnTo>
                    <a:pt x="2462" y="1019"/>
                  </a:lnTo>
                  <a:lnTo>
                    <a:pt x="2660" y="849"/>
                  </a:lnTo>
                  <a:lnTo>
                    <a:pt x="2829" y="736"/>
                  </a:lnTo>
                  <a:lnTo>
                    <a:pt x="3056" y="622"/>
                  </a:lnTo>
                  <a:lnTo>
                    <a:pt x="3282" y="566"/>
                  </a:lnTo>
                  <a:lnTo>
                    <a:pt x="3508" y="538"/>
                  </a:lnTo>
                  <a:lnTo>
                    <a:pt x="3763" y="538"/>
                  </a:lnTo>
                  <a:lnTo>
                    <a:pt x="4046" y="594"/>
                  </a:lnTo>
                  <a:lnTo>
                    <a:pt x="4272" y="679"/>
                  </a:lnTo>
                  <a:lnTo>
                    <a:pt x="4498" y="821"/>
                  </a:lnTo>
                  <a:lnTo>
                    <a:pt x="4725" y="962"/>
                  </a:lnTo>
                  <a:lnTo>
                    <a:pt x="4894" y="1160"/>
                  </a:lnTo>
                  <a:lnTo>
                    <a:pt x="5064" y="1358"/>
                  </a:lnTo>
                  <a:lnTo>
                    <a:pt x="5206" y="1584"/>
                  </a:lnTo>
                  <a:lnTo>
                    <a:pt x="5319" y="1811"/>
                  </a:lnTo>
                  <a:lnTo>
                    <a:pt x="5404" y="2065"/>
                  </a:lnTo>
                  <a:lnTo>
                    <a:pt x="5460" y="2348"/>
                  </a:lnTo>
                  <a:lnTo>
                    <a:pt x="5488" y="2659"/>
                  </a:lnTo>
                  <a:lnTo>
                    <a:pt x="5488" y="2970"/>
                  </a:lnTo>
                  <a:lnTo>
                    <a:pt x="5488" y="3281"/>
                  </a:lnTo>
                  <a:lnTo>
                    <a:pt x="5460" y="3593"/>
                  </a:lnTo>
                  <a:lnTo>
                    <a:pt x="5404" y="3875"/>
                  </a:lnTo>
                  <a:lnTo>
                    <a:pt x="5319" y="4187"/>
                  </a:lnTo>
                  <a:lnTo>
                    <a:pt x="5234" y="4469"/>
                  </a:lnTo>
                  <a:lnTo>
                    <a:pt x="5234" y="4526"/>
                  </a:lnTo>
                  <a:lnTo>
                    <a:pt x="5234" y="4583"/>
                  </a:lnTo>
                  <a:lnTo>
                    <a:pt x="5262" y="4611"/>
                  </a:lnTo>
                  <a:lnTo>
                    <a:pt x="5319" y="4639"/>
                  </a:lnTo>
                  <a:lnTo>
                    <a:pt x="5432" y="4639"/>
                  </a:lnTo>
                  <a:lnTo>
                    <a:pt x="5460" y="4611"/>
                  </a:lnTo>
                  <a:lnTo>
                    <a:pt x="5488" y="4583"/>
                  </a:lnTo>
                  <a:lnTo>
                    <a:pt x="5630" y="4243"/>
                  </a:lnTo>
                  <a:lnTo>
                    <a:pt x="5743" y="3904"/>
                  </a:lnTo>
                  <a:lnTo>
                    <a:pt x="5856" y="3564"/>
                  </a:lnTo>
                  <a:lnTo>
                    <a:pt x="5913" y="3225"/>
                  </a:lnTo>
                  <a:lnTo>
                    <a:pt x="5941" y="2885"/>
                  </a:lnTo>
                  <a:lnTo>
                    <a:pt x="5941" y="2546"/>
                  </a:lnTo>
                  <a:lnTo>
                    <a:pt x="5913" y="2178"/>
                  </a:lnTo>
                  <a:lnTo>
                    <a:pt x="5828" y="1839"/>
                  </a:lnTo>
                  <a:lnTo>
                    <a:pt x="5715" y="1528"/>
                  </a:lnTo>
                  <a:lnTo>
                    <a:pt x="5602" y="1273"/>
                  </a:lnTo>
                  <a:lnTo>
                    <a:pt x="5432" y="990"/>
                  </a:lnTo>
                  <a:lnTo>
                    <a:pt x="5234" y="764"/>
                  </a:lnTo>
                  <a:lnTo>
                    <a:pt x="5008" y="538"/>
                  </a:lnTo>
                  <a:lnTo>
                    <a:pt x="4753" y="368"/>
                  </a:lnTo>
                  <a:lnTo>
                    <a:pt x="4498" y="198"/>
                  </a:lnTo>
                  <a:lnTo>
                    <a:pt x="4187" y="85"/>
                  </a:lnTo>
                  <a:lnTo>
                    <a:pt x="3904" y="28"/>
                  </a:lnTo>
                  <a:lnTo>
                    <a:pt x="3593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40"/>
            <p:cNvSpPr/>
            <p:nvPr/>
          </p:nvSpPr>
          <p:spPr>
            <a:xfrm>
              <a:off x="4632425" y="3017650"/>
              <a:ext cx="41750" cy="94075"/>
            </a:xfrm>
            <a:custGeom>
              <a:avLst/>
              <a:gdLst/>
              <a:ahLst/>
              <a:cxnLst/>
              <a:rect l="l" t="t" r="r" b="b"/>
              <a:pathLst>
                <a:path w="1670" h="3763" extrusionOk="0">
                  <a:moveTo>
                    <a:pt x="226" y="0"/>
                  </a:moveTo>
                  <a:lnTo>
                    <a:pt x="113" y="57"/>
                  </a:lnTo>
                  <a:lnTo>
                    <a:pt x="28" y="170"/>
                  </a:lnTo>
                  <a:lnTo>
                    <a:pt x="0" y="283"/>
                  </a:lnTo>
                  <a:lnTo>
                    <a:pt x="0" y="396"/>
                  </a:lnTo>
                  <a:lnTo>
                    <a:pt x="57" y="510"/>
                  </a:lnTo>
                  <a:lnTo>
                    <a:pt x="170" y="594"/>
                  </a:lnTo>
                  <a:lnTo>
                    <a:pt x="340" y="736"/>
                  </a:lnTo>
                  <a:lnTo>
                    <a:pt x="509" y="877"/>
                  </a:lnTo>
                  <a:lnTo>
                    <a:pt x="651" y="1019"/>
                  </a:lnTo>
                  <a:lnTo>
                    <a:pt x="764" y="1188"/>
                  </a:lnTo>
                  <a:lnTo>
                    <a:pt x="877" y="1386"/>
                  </a:lnTo>
                  <a:lnTo>
                    <a:pt x="962" y="1556"/>
                  </a:lnTo>
                  <a:lnTo>
                    <a:pt x="1018" y="1754"/>
                  </a:lnTo>
                  <a:lnTo>
                    <a:pt x="1075" y="1952"/>
                  </a:lnTo>
                  <a:lnTo>
                    <a:pt x="1103" y="2150"/>
                  </a:lnTo>
                  <a:lnTo>
                    <a:pt x="1132" y="2348"/>
                  </a:lnTo>
                  <a:lnTo>
                    <a:pt x="1132" y="2574"/>
                  </a:lnTo>
                  <a:lnTo>
                    <a:pt x="1103" y="2772"/>
                  </a:lnTo>
                  <a:lnTo>
                    <a:pt x="1018" y="3197"/>
                  </a:lnTo>
                  <a:lnTo>
                    <a:pt x="934" y="3395"/>
                  </a:lnTo>
                  <a:lnTo>
                    <a:pt x="849" y="3593"/>
                  </a:lnTo>
                  <a:lnTo>
                    <a:pt x="849" y="3621"/>
                  </a:lnTo>
                  <a:lnTo>
                    <a:pt x="849" y="3678"/>
                  </a:lnTo>
                  <a:lnTo>
                    <a:pt x="905" y="3734"/>
                  </a:lnTo>
                  <a:lnTo>
                    <a:pt x="962" y="3762"/>
                  </a:lnTo>
                  <a:lnTo>
                    <a:pt x="1018" y="3734"/>
                  </a:lnTo>
                  <a:lnTo>
                    <a:pt x="1047" y="3734"/>
                  </a:lnTo>
                  <a:lnTo>
                    <a:pt x="1217" y="3508"/>
                  </a:lnTo>
                  <a:lnTo>
                    <a:pt x="1386" y="3282"/>
                  </a:lnTo>
                  <a:lnTo>
                    <a:pt x="1499" y="3027"/>
                  </a:lnTo>
                  <a:lnTo>
                    <a:pt x="1584" y="2772"/>
                  </a:lnTo>
                  <a:lnTo>
                    <a:pt x="1641" y="2490"/>
                  </a:lnTo>
                  <a:lnTo>
                    <a:pt x="1669" y="2235"/>
                  </a:lnTo>
                  <a:lnTo>
                    <a:pt x="1669" y="1952"/>
                  </a:lnTo>
                  <a:lnTo>
                    <a:pt x="1641" y="1669"/>
                  </a:lnTo>
                  <a:lnTo>
                    <a:pt x="1556" y="1415"/>
                  </a:lnTo>
                  <a:lnTo>
                    <a:pt x="1471" y="1188"/>
                  </a:lnTo>
                  <a:lnTo>
                    <a:pt x="1358" y="962"/>
                  </a:lnTo>
                  <a:lnTo>
                    <a:pt x="1217" y="736"/>
                  </a:lnTo>
                  <a:lnTo>
                    <a:pt x="1047" y="538"/>
                  </a:lnTo>
                  <a:lnTo>
                    <a:pt x="877" y="340"/>
                  </a:lnTo>
                  <a:lnTo>
                    <a:pt x="679" y="170"/>
                  </a:lnTo>
                  <a:lnTo>
                    <a:pt x="481" y="2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40"/>
            <p:cNvSpPr/>
            <p:nvPr/>
          </p:nvSpPr>
          <p:spPr>
            <a:xfrm>
              <a:off x="4584325" y="3164025"/>
              <a:ext cx="71450" cy="35375"/>
            </a:xfrm>
            <a:custGeom>
              <a:avLst/>
              <a:gdLst/>
              <a:ahLst/>
              <a:cxnLst/>
              <a:rect l="l" t="t" r="r" b="b"/>
              <a:pathLst>
                <a:path w="2858" h="1415" extrusionOk="0">
                  <a:moveTo>
                    <a:pt x="2546" y="1"/>
                  </a:moveTo>
                  <a:lnTo>
                    <a:pt x="2433" y="29"/>
                  </a:lnTo>
                  <a:lnTo>
                    <a:pt x="2320" y="114"/>
                  </a:lnTo>
                  <a:lnTo>
                    <a:pt x="2094" y="312"/>
                  </a:lnTo>
                  <a:lnTo>
                    <a:pt x="1868" y="481"/>
                  </a:lnTo>
                  <a:lnTo>
                    <a:pt x="1613" y="623"/>
                  </a:lnTo>
                  <a:lnTo>
                    <a:pt x="1330" y="764"/>
                  </a:lnTo>
                  <a:lnTo>
                    <a:pt x="1047" y="877"/>
                  </a:lnTo>
                  <a:lnTo>
                    <a:pt x="736" y="962"/>
                  </a:lnTo>
                  <a:lnTo>
                    <a:pt x="425" y="1047"/>
                  </a:lnTo>
                  <a:lnTo>
                    <a:pt x="114" y="1104"/>
                  </a:lnTo>
                  <a:lnTo>
                    <a:pt x="86" y="1104"/>
                  </a:lnTo>
                  <a:lnTo>
                    <a:pt x="29" y="1132"/>
                  </a:lnTo>
                  <a:lnTo>
                    <a:pt x="1" y="1217"/>
                  </a:lnTo>
                  <a:lnTo>
                    <a:pt x="29" y="1302"/>
                  </a:lnTo>
                  <a:lnTo>
                    <a:pt x="57" y="1358"/>
                  </a:lnTo>
                  <a:lnTo>
                    <a:pt x="114" y="1358"/>
                  </a:lnTo>
                  <a:lnTo>
                    <a:pt x="453" y="1415"/>
                  </a:lnTo>
                  <a:lnTo>
                    <a:pt x="821" y="1415"/>
                  </a:lnTo>
                  <a:lnTo>
                    <a:pt x="1160" y="1358"/>
                  </a:lnTo>
                  <a:lnTo>
                    <a:pt x="1500" y="1274"/>
                  </a:lnTo>
                  <a:lnTo>
                    <a:pt x="1868" y="1132"/>
                  </a:lnTo>
                  <a:lnTo>
                    <a:pt x="2179" y="962"/>
                  </a:lnTo>
                  <a:lnTo>
                    <a:pt x="2490" y="764"/>
                  </a:lnTo>
                  <a:lnTo>
                    <a:pt x="2773" y="538"/>
                  </a:lnTo>
                  <a:lnTo>
                    <a:pt x="2829" y="425"/>
                  </a:lnTo>
                  <a:lnTo>
                    <a:pt x="2858" y="312"/>
                  </a:lnTo>
                  <a:lnTo>
                    <a:pt x="2829" y="199"/>
                  </a:lnTo>
                  <a:lnTo>
                    <a:pt x="2773" y="85"/>
                  </a:lnTo>
                  <a:lnTo>
                    <a:pt x="2660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40"/>
            <p:cNvSpPr/>
            <p:nvPr/>
          </p:nvSpPr>
          <p:spPr>
            <a:xfrm>
              <a:off x="3884950" y="3092600"/>
              <a:ext cx="55175" cy="15575"/>
            </a:xfrm>
            <a:custGeom>
              <a:avLst/>
              <a:gdLst/>
              <a:ahLst/>
              <a:cxnLst/>
              <a:rect l="l" t="t" r="r" b="b"/>
              <a:pathLst>
                <a:path w="2207" h="623" extrusionOk="0">
                  <a:moveTo>
                    <a:pt x="57" y="1"/>
                  </a:moveTo>
                  <a:lnTo>
                    <a:pt x="0" y="29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29" y="142"/>
                  </a:lnTo>
                  <a:lnTo>
                    <a:pt x="142" y="199"/>
                  </a:lnTo>
                  <a:lnTo>
                    <a:pt x="255" y="227"/>
                  </a:lnTo>
                  <a:lnTo>
                    <a:pt x="510" y="312"/>
                  </a:lnTo>
                  <a:lnTo>
                    <a:pt x="1019" y="425"/>
                  </a:lnTo>
                  <a:lnTo>
                    <a:pt x="1500" y="538"/>
                  </a:lnTo>
                  <a:lnTo>
                    <a:pt x="1782" y="595"/>
                  </a:lnTo>
                  <a:lnTo>
                    <a:pt x="1924" y="623"/>
                  </a:lnTo>
                  <a:lnTo>
                    <a:pt x="2037" y="595"/>
                  </a:lnTo>
                  <a:lnTo>
                    <a:pt x="2150" y="538"/>
                  </a:lnTo>
                  <a:lnTo>
                    <a:pt x="2207" y="453"/>
                  </a:lnTo>
                  <a:lnTo>
                    <a:pt x="2207" y="397"/>
                  </a:lnTo>
                  <a:lnTo>
                    <a:pt x="2207" y="340"/>
                  </a:lnTo>
                  <a:lnTo>
                    <a:pt x="2178" y="284"/>
                  </a:lnTo>
                  <a:lnTo>
                    <a:pt x="2122" y="255"/>
                  </a:lnTo>
                  <a:lnTo>
                    <a:pt x="2009" y="170"/>
                  </a:lnTo>
                  <a:lnTo>
                    <a:pt x="1867" y="142"/>
                  </a:lnTo>
                  <a:lnTo>
                    <a:pt x="1584" y="114"/>
                  </a:lnTo>
                  <a:lnTo>
                    <a:pt x="1075" y="57"/>
                  </a:lnTo>
                  <a:lnTo>
                    <a:pt x="538" y="29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40"/>
            <p:cNvSpPr/>
            <p:nvPr/>
          </p:nvSpPr>
          <p:spPr>
            <a:xfrm>
              <a:off x="4138100" y="4209200"/>
              <a:ext cx="2875" cy="750"/>
            </a:xfrm>
            <a:custGeom>
              <a:avLst/>
              <a:gdLst/>
              <a:ahLst/>
              <a:cxnLst/>
              <a:rect l="l" t="t" r="r" b="b"/>
              <a:pathLst>
                <a:path w="115" h="30" extrusionOk="0">
                  <a:moveTo>
                    <a:pt x="1" y="1"/>
                  </a:moveTo>
                  <a:lnTo>
                    <a:pt x="29" y="29"/>
                  </a:lnTo>
                  <a:lnTo>
                    <a:pt x="58" y="29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40"/>
            <p:cNvSpPr/>
            <p:nvPr/>
          </p:nvSpPr>
          <p:spPr>
            <a:xfrm>
              <a:off x="4140950" y="3648425"/>
              <a:ext cx="993575" cy="560800"/>
            </a:xfrm>
            <a:custGeom>
              <a:avLst/>
              <a:gdLst/>
              <a:ahLst/>
              <a:cxnLst/>
              <a:rect l="l" t="t" r="r" b="b"/>
              <a:pathLst>
                <a:path w="39743" h="22432" extrusionOk="0">
                  <a:moveTo>
                    <a:pt x="23789" y="1"/>
                  </a:moveTo>
                  <a:lnTo>
                    <a:pt x="10777" y="7836"/>
                  </a:lnTo>
                  <a:lnTo>
                    <a:pt x="9731" y="9562"/>
                  </a:lnTo>
                  <a:lnTo>
                    <a:pt x="8712" y="11174"/>
                  </a:lnTo>
                  <a:lnTo>
                    <a:pt x="7722" y="12673"/>
                  </a:lnTo>
                  <a:lnTo>
                    <a:pt x="6789" y="14087"/>
                  </a:lnTo>
                  <a:lnTo>
                    <a:pt x="5855" y="15389"/>
                  </a:lnTo>
                  <a:lnTo>
                    <a:pt x="5007" y="16577"/>
                  </a:lnTo>
                  <a:lnTo>
                    <a:pt x="4158" y="17651"/>
                  </a:lnTo>
                  <a:lnTo>
                    <a:pt x="3394" y="18613"/>
                  </a:lnTo>
                  <a:lnTo>
                    <a:pt x="2687" y="19462"/>
                  </a:lnTo>
                  <a:lnTo>
                    <a:pt x="2065" y="20225"/>
                  </a:lnTo>
                  <a:lnTo>
                    <a:pt x="1018" y="21413"/>
                  </a:lnTo>
                  <a:lnTo>
                    <a:pt x="311" y="22149"/>
                  </a:lnTo>
                  <a:lnTo>
                    <a:pt x="0" y="22432"/>
                  </a:lnTo>
                  <a:lnTo>
                    <a:pt x="39743" y="22432"/>
                  </a:lnTo>
                  <a:lnTo>
                    <a:pt x="39601" y="21781"/>
                  </a:lnTo>
                  <a:lnTo>
                    <a:pt x="39488" y="21159"/>
                  </a:lnTo>
                  <a:lnTo>
                    <a:pt x="39177" y="19914"/>
                  </a:lnTo>
                  <a:lnTo>
                    <a:pt x="38781" y="18698"/>
                  </a:lnTo>
                  <a:lnTo>
                    <a:pt x="38357" y="17510"/>
                  </a:lnTo>
                  <a:lnTo>
                    <a:pt x="37904" y="16379"/>
                  </a:lnTo>
                  <a:lnTo>
                    <a:pt x="37367" y="15247"/>
                  </a:lnTo>
                  <a:lnTo>
                    <a:pt x="36829" y="14172"/>
                  </a:lnTo>
                  <a:lnTo>
                    <a:pt x="36235" y="13126"/>
                  </a:lnTo>
                  <a:lnTo>
                    <a:pt x="35613" y="12107"/>
                  </a:lnTo>
                  <a:lnTo>
                    <a:pt x="34990" y="11146"/>
                  </a:lnTo>
                  <a:lnTo>
                    <a:pt x="34312" y="10212"/>
                  </a:lnTo>
                  <a:lnTo>
                    <a:pt x="33633" y="9307"/>
                  </a:lnTo>
                  <a:lnTo>
                    <a:pt x="32954" y="8430"/>
                  </a:lnTo>
                  <a:lnTo>
                    <a:pt x="32247" y="7610"/>
                  </a:lnTo>
                  <a:lnTo>
                    <a:pt x="31568" y="6818"/>
                  </a:lnTo>
                  <a:lnTo>
                    <a:pt x="30861" y="6082"/>
                  </a:lnTo>
                  <a:lnTo>
                    <a:pt x="30182" y="5375"/>
                  </a:lnTo>
                  <a:lnTo>
                    <a:pt x="29503" y="4696"/>
                  </a:lnTo>
                  <a:lnTo>
                    <a:pt x="28852" y="4074"/>
                  </a:lnTo>
                  <a:lnTo>
                    <a:pt x="28202" y="3480"/>
                  </a:lnTo>
                  <a:lnTo>
                    <a:pt x="27014" y="2433"/>
                  </a:lnTo>
                  <a:lnTo>
                    <a:pt x="25939" y="1585"/>
                  </a:lnTo>
                  <a:lnTo>
                    <a:pt x="25062" y="906"/>
                  </a:lnTo>
                  <a:lnTo>
                    <a:pt x="24383" y="425"/>
                  </a:lnTo>
                  <a:lnTo>
                    <a:pt x="2378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40"/>
            <p:cNvSpPr/>
            <p:nvPr/>
          </p:nvSpPr>
          <p:spPr>
            <a:xfrm>
              <a:off x="4574425" y="4026750"/>
              <a:ext cx="77825" cy="182475"/>
            </a:xfrm>
            <a:custGeom>
              <a:avLst/>
              <a:gdLst/>
              <a:ahLst/>
              <a:cxnLst/>
              <a:rect l="l" t="t" r="r" b="b"/>
              <a:pathLst>
                <a:path w="3113" h="7299" extrusionOk="0">
                  <a:moveTo>
                    <a:pt x="3112" y="1"/>
                  </a:moveTo>
                  <a:lnTo>
                    <a:pt x="2518" y="821"/>
                  </a:lnTo>
                  <a:lnTo>
                    <a:pt x="1981" y="1670"/>
                  </a:lnTo>
                  <a:lnTo>
                    <a:pt x="1528" y="2547"/>
                  </a:lnTo>
                  <a:lnTo>
                    <a:pt x="1104" y="3452"/>
                  </a:lnTo>
                  <a:lnTo>
                    <a:pt x="736" y="4385"/>
                  </a:lnTo>
                  <a:lnTo>
                    <a:pt x="425" y="5347"/>
                  </a:lnTo>
                  <a:lnTo>
                    <a:pt x="170" y="6309"/>
                  </a:lnTo>
                  <a:lnTo>
                    <a:pt x="1" y="7299"/>
                  </a:lnTo>
                  <a:lnTo>
                    <a:pt x="1726" y="7299"/>
                  </a:lnTo>
                  <a:lnTo>
                    <a:pt x="1670" y="6365"/>
                  </a:lnTo>
                  <a:lnTo>
                    <a:pt x="1698" y="5432"/>
                  </a:lnTo>
                  <a:lnTo>
                    <a:pt x="1783" y="4498"/>
                  </a:lnTo>
                  <a:lnTo>
                    <a:pt x="1924" y="3565"/>
                  </a:lnTo>
                  <a:lnTo>
                    <a:pt x="2122" y="2632"/>
                  </a:lnTo>
                  <a:lnTo>
                    <a:pt x="2405" y="1755"/>
                  </a:lnTo>
                  <a:lnTo>
                    <a:pt x="2716" y="878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40"/>
            <p:cNvSpPr/>
            <p:nvPr/>
          </p:nvSpPr>
          <p:spPr>
            <a:xfrm>
              <a:off x="3928800" y="3229075"/>
              <a:ext cx="99725" cy="15600"/>
            </a:xfrm>
            <a:custGeom>
              <a:avLst/>
              <a:gdLst/>
              <a:ahLst/>
              <a:cxnLst/>
              <a:rect l="l" t="t" r="r" b="b"/>
              <a:pathLst>
                <a:path w="3989" h="624" extrusionOk="0">
                  <a:moveTo>
                    <a:pt x="113" y="1"/>
                  </a:moveTo>
                  <a:lnTo>
                    <a:pt x="0" y="284"/>
                  </a:lnTo>
                  <a:lnTo>
                    <a:pt x="170" y="312"/>
                  </a:lnTo>
                  <a:lnTo>
                    <a:pt x="792" y="454"/>
                  </a:lnTo>
                  <a:lnTo>
                    <a:pt x="1414" y="538"/>
                  </a:lnTo>
                  <a:lnTo>
                    <a:pt x="2037" y="595"/>
                  </a:lnTo>
                  <a:lnTo>
                    <a:pt x="2659" y="623"/>
                  </a:lnTo>
                  <a:lnTo>
                    <a:pt x="3281" y="623"/>
                  </a:lnTo>
                  <a:lnTo>
                    <a:pt x="3904" y="595"/>
                  </a:lnTo>
                  <a:lnTo>
                    <a:pt x="3932" y="567"/>
                  </a:lnTo>
                  <a:lnTo>
                    <a:pt x="3960" y="538"/>
                  </a:lnTo>
                  <a:lnTo>
                    <a:pt x="3989" y="482"/>
                  </a:lnTo>
                  <a:lnTo>
                    <a:pt x="3960" y="397"/>
                  </a:lnTo>
                  <a:lnTo>
                    <a:pt x="3932" y="369"/>
                  </a:lnTo>
                  <a:lnTo>
                    <a:pt x="3281" y="369"/>
                  </a:lnTo>
                  <a:lnTo>
                    <a:pt x="2659" y="340"/>
                  </a:lnTo>
                  <a:lnTo>
                    <a:pt x="2065" y="312"/>
                  </a:lnTo>
                  <a:lnTo>
                    <a:pt x="1443" y="256"/>
                  </a:lnTo>
                  <a:lnTo>
                    <a:pt x="849" y="171"/>
                  </a:lnTo>
                  <a:lnTo>
                    <a:pt x="283" y="2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8A1878-F6A0-3249-8DAF-1A5CAE092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  <a:endParaRPr lang="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1910" y="4160108"/>
            <a:ext cx="3625950" cy="17800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un9-62.userapi.com/impg/BzUNT4rjYVLs7PTR1dm13zSYt6Vsw13wwCBaQQ/1rWJCGFI8ew.jpg?size=656x656&amp;quality=95&amp;sign=0a9cec3e8c93049c85dbe95cfc8c399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9" y="1532984"/>
            <a:ext cx="2768400" cy="27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15.userapi.com/impg/sgEa2oMX6btWRZrQL63GRNLy7ESK3iLckP1jbg/kT26I3JV3RA.jpg?size=618x618&amp;quality=95&amp;sign=2b2f012397ec2cdb3ea68df0c44eab54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09" y="1532984"/>
            <a:ext cx="2766410" cy="276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23.userapi.com/impg/LiVQQIDdGz3n26QM9dql_mzoe8sxkuNvXMMVug/PhjzCg5Lasc.jpg?size=712x712&amp;quality=95&amp;sign=d5762fb75a6332de5a32e37c237a19fb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37" y="1532985"/>
            <a:ext cx="2929546" cy="27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70998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91399" y="46086"/>
            <a:ext cx="7704000" cy="572700"/>
          </a:xfrm>
        </p:spPr>
        <p:txBody>
          <a:bodyPr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неуверенности в себе: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4477870" y="1041333"/>
            <a:ext cx="4101353" cy="3736370"/>
            <a:chOff x="2830016" y="1344706"/>
            <a:chExt cx="4721977" cy="2668401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830024" y="1344706"/>
              <a:ext cx="4721969" cy="2343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600" dirty="0">
                  <a:latin typeface="Raleway" panose="020B0604020202020204" charset="-52"/>
                </a:rPr>
                <a:t>59%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830017" y="1691598"/>
              <a:ext cx="3718349" cy="2226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600" dirty="0">
                  <a:latin typeface="Raleway" panose="020B0604020202020204" charset="-52"/>
                </a:rPr>
                <a:t>36%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830017" y="2036637"/>
              <a:ext cx="3504461" cy="2241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600" dirty="0">
                  <a:latin typeface="Raleway" panose="020B0604020202020204" charset="-52"/>
                </a:rPr>
                <a:t>34%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830017" y="2383118"/>
              <a:ext cx="3504461" cy="2173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600" dirty="0">
                  <a:latin typeface="Raleway" panose="020B0604020202020204" charset="-52"/>
                </a:rPr>
                <a:t>34%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830016" y="3053563"/>
              <a:ext cx="2912159" cy="2286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600" dirty="0">
                  <a:latin typeface="Raleway" panose="020B0604020202020204" charset="-52"/>
                </a:rPr>
                <a:t>24%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830016" y="3416973"/>
              <a:ext cx="1497212" cy="2286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600" dirty="0">
                  <a:latin typeface="Raleway" panose="020B0604020202020204" charset="-52"/>
                </a:rPr>
                <a:t>12%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30016" y="3794800"/>
              <a:ext cx="806191" cy="2183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600" dirty="0">
                  <a:latin typeface="Raleway" panose="020B0604020202020204" charset="-52"/>
                </a:rPr>
                <a:t>6%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830016" y="2722804"/>
              <a:ext cx="3076689" cy="2342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600" dirty="0">
                  <a:latin typeface="Raleway" panose="020B0604020202020204" charset="-52"/>
                </a:rPr>
                <a:t>25%</a:t>
              </a:r>
            </a:p>
          </p:txBody>
        </p:sp>
      </p:grpSp>
      <p:sp>
        <p:nvSpPr>
          <p:cNvPr id="45" name="Текст 2"/>
          <p:cNvSpPr txBox="1">
            <a:spLocks/>
          </p:cNvSpPr>
          <p:nvPr/>
        </p:nvSpPr>
        <p:spPr>
          <a:xfrm>
            <a:off x="309283" y="851303"/>
            <a:ext cx="3906951" cy="42393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/>
              <a:t> </a:t>
            </a:r>
            <a:endParaRPr lang="ru-RU" sz="1600" dirty="0">
              <a:solidFill>
                <a:srgbClr val="1D3557"/>
              </a:solidFill>
              <a:latin typeface="Raleway" panose="020B0604020202020204" charset="-52"/>
            </a:endParaRPr>
          </a:p>
          <a:p>
            <a:pPr algn="r">
              <a:lnSpc>
                <a:spcPct val="70000"/>
              </a:lnSpc>
            </a:pPr>
            <a:r>
              <a:rPr lang="ru-RU" sz="1600" dirty="0" err="1">
                <a:solidFill>
                  <a:srgbClr val="1D3557"/>
                </a:solidFill>
                <a:latin typeface="Raleway" panose="020B0604020202020204" charset="-52"/>
              </a:rPr>
              <a:t>Насмотренность</a:t>
            </a:r>
            <a:r>
              <a:rPr lang="ru-RU" sz="1600" dirty="0">
                <a:solidFill>
                  <a:srgbClr val="1D3557"/>
                </a:solidFill>
                <a:latin typeface="Raleway" panose="020B0604020202020204" charset="-52"/>
              </a:rPr>
              <a:t> на «идеальных людей» в </a:t>
            </a:r>
            <a:r>
              <a:rPr lang="ru-RU" sz="1600" dirty="0" smtClean="0">
                <a:solidFill>
                  <a:srgbClr val="1D3557"/>
                </a:solidFill>
                <a:latin typeface="Raleway" panose="020B0604020202020204" charset="-52"/>
              </a:rPr>
              <a:t>социальных сетях</a:t>
            </a:r>
            <a:endParaRPr lang="ru-RU" sz="1600" dirty="0">
              <a:solidFill>
                <a:srgbClr val="1D3557"/>
              </a:solidFill>
              <a:latin typeface="Raleway" panose="020B0604020202020204" charset="-52"/>
            </a:endParaRPr>
          </a:p>
          <a:p>
            <a:pPr algn="r">
              <a:lnSpc>
                <a:spcPct val="70000"/>
              </a:lnSpc>
            </a:pPr>
            <a:endParaRPr lang="ru-RU" sz="1600" dirty="0">
              <a:solidFill>
                <a:srgbClr val="1D3557"/>
              </a:solidFill>
              <a:latin typeface="Raleway" panose="020B0604020202020204" charset="-52"/>
            </a:endParaRPr>
          </a:p>
          <a:p>
            <a:pPr algn="r">
              <a:lnSpc>
                <a:spcPct val="70000"/>
              </a:lnSpc>
            </a:pPr>
            <a:r>
              <a:rPr lang="ru-RU" sz="1600" dirty="0">
                <a:solidFill>
                  <a:srgbClr val="1D3557"/>
                </a:solidFill>
                <a:latin typeface="Raleway" panose="020B0604020202020204" charset="-52"/>
              </a:rPr>
              <a:t>Упреки родителей</a:t>
            </a:r>
          </a:p>
          <a:p>
            <a:pPr algn="r">
              <a:lnSpc>
                <a:spcPct val="70000"/>
              </a:lnSpc>
            </a:pPr>
            <a:endParaRPr lang="ru-RU" sz="1600" dirty="0">
              <a:solidFill>
                <a:srgbClr val="1D3557"/>
              </a:solidFill>
              <a:latin typeface="Raleway" panose="020B0604020202020204" charset="-52"/>
            </a:endParaRPr>
          </a:p>
          <a:p>
            <a:pPr algn="r">
              <a:lnSpc>
                <a:spcPct val="70000"/>
              </a:lnSpc>
            </a:pPr>
            <a:r>
              <a:rPr lang="ru-RU" sz="1600" dirty="0">
                <a:solidFill>
                  <a:srgbClr val="1D3557"/>
                </a:solidFill>
                <a:latin typeface="Raleway" panose="020B0604020202020204" charset="-52"/>
              </a:rPr>
              <a:t>Шутки со стороны сверстников</a:t>
            </a:r>
          </a:p>
          <a:p>
            <a:pPr algn="r">
              <a:lnSpc>
                <a:spcPct val="70000"/>
              </a:lnSpc>
            </a:pPr>
            <a:endParaRPr lang="ru-RU" sz="1600" dirty="0">
              <a:solidFill>
                <a:srgbClr val="1D3557"/>
              </a:solidFill>
              <a:latin typeface="Raleway" panose="020B0604020202020204" charset="-52"/>
            </a:endParaRPr>
          </a:p>
          <a:p>
            <a:pPr algn="r">
              <a:lnSpc>
                <a:spcPct val="70000"/>
              </a:lnSpc>
            </a:pPr>
            <a:endParaRPr lang="ru-RU" sz="1600" dirty="0">
              <a:solidFill>
                <a:srgbClr val="1D3557"/>
              </a:solidFill>
              <a:latin typeface="Raleway" panose="020B0604020202020204" charset="-52"/>
            </a:endParaRPr>
          </a:p>
          <a:p>
            <a:pPr algn="r">
              <a:lnSpc>
                <a:spcPct val="70000"/>
              </a:lnSpc>
            </a:pPr>
            <a:r>
              <a:rPr lang="ru-RU" sz="1600" dirty="0">
                <a:solidFill>
                  <a:srgbClr val="1D3557"/>
                </a:solidFill>
                <a:latin typeface="Raleway" panose="020B0604020202020204" charset="-52"/>
              </a:rPr>
              <a:t>Насмешки в школе</a:t>
            </a:r>
          </a:p>
          <a:p>
            <a:pPr algn="r">
              <a:lnSpc>
                <a:spcPct val="70000"/>
              </a:lnSpc>
            </a:pPr>
            <a:endParaRPr lang="ru-RU" sz="1600" dirty="0">
              <a:solidFill>
                <a:srgbClr val="1D3557"/>
              </a:solidFill>
              <a:latin typeface="Raleway" panose="020B0604020202020204" charset="-52"/>
            </a:endParaRPr>
          </a:p>
          <a:p>
            <a:pPr algn="r">
              <a:lnSpc>
                <a:spcPct val="70000"/>
              </a:lnSpc>
            </a:pPr>
            <a:r>
              <a:rPr lang="ru-RU" sz="1600" dirty="0">
                <a:solidFill>
                  <a:srgbClr val="1D3557"/>
                </a:solidFill>
                <a:latin typeface="Raleway" panose="020B0604020202020204" charset="-52"/>
              </a:rPr>
              <a:t/>
            </a:r>
            <a:br>
              <a:rPr lang="ru-RU" sz="1600" dirty="0">
                <a:solidFill>
                  <a:srgbClr val="1D3557"/>
                </a:solidFill>
                <a:latin typeface="Raleway" panose="020B0604020202020204" charset="-52"/>
              </a:rPr>
            </a:br>
            <a:r>
              <a:rPr lang="ru-RU" sz="1600" dirty="0">
                <a:solidFill>
                  <a:srgbClr val="1D3557"/>
                </a:solidFill>
                <a:latin typeface="Raleway" panose="020B0604020202020204" charset="-52"/>
              </a:rPr>
              <a:t>Недостаток внимания от родителей</a:t>
            </a:r>
          </a:p>
          <a:p>
            <a:pPr algn="r">
              <a:lnSpc>
                <a:spcPct val="70000"/>
              </a:lnSpc>
            </a:pPr>
            <a:endParaRPr lang="ru-RU" sz="1600" dirty="0">
              <a:solidFill>
                <a:srgbClr val="1D3557"/>
              </a:solidFill>
              <a:latin typeface="Raleway" panose="020B0604020202020204" charset="-52"/>
            </a:endParaRPr>
          </a:p>
          <a:p>
            <a:pPr algn="r">
              <a:lnSpc>
                <a:spcPct val="70000"/>
              </a:lnSpc>
            </a:pPr>
            <a:endParaRPr lang="ru-RU" sz="1600" dirty="0">
              <a:solidFill>
                <a:srgbClr val="1D3557"/>
              </a:solidFill>
              <a:latin typeface="Raleway" panose="020B0604020202020204" charset="-52"/>
            </a:endParaRPr>
          </a:p>
          <a:p>
            <a:pPr algn="r">
              <a:lnSpc>
                <a:spcPct val="70000"/>
              </a:lnSpc>
            </a:pPr>
            <a:r>
              <a:rPr lang="ru-RU" sz="1600" dirty="0" err="1">
                <a:solidFill>
                  <a:srgbClr val="1D3557"/>
                </a:solidFill>
                <a:latin typeface="Raleway" panose="020B0604020202020204" charset="-52"/>
              </a:rPr>
              <a:t>Гиперопека</a:t>
            </a:r>
            <a:r>
              <a:rPr lang="ru-RU" sz="1600" dirty="0">
                <a:solidFill>
                  <a:srgbClr val="1D3557"/>
                </a:solidFill>
                <a:latin typeface="Raleway" panose="020B0604020202020204" charset="-52"/>
              </a:rPr>
              <a:t> родителей</a:t>
            </a:r>
          </a:p>
          <a:p>
            <a:pPr algn="r">
              <a:lnSpc>
                <a:spcPct val="70000"/>
              </a:lnSpc>
            </a:pPr>
            <a:endParaRPr lang="ru-RU" sz="1600" dirty="0">
              <a:solidFill>
                <a:srgbClr val="1D3557"/>
              </a:solidFill>
              <a:latin typeface="Raleway" panose="020B0604020202020204" charset="-52"/>
            </a:endParaRPr>
          </a:p>
          <a:p>
            <a:pPr algn="r">
              <a:lnSpc>
                <a:spcPct val="70000"/>
              </a:lnSpc>
            </a:pPr>
            <a:endParaRPr lang="ru-RU" sz="1600" dirty="0">
              <a:solidFill>
                <a:srgbClr val="1D3557"/>
              </a:solidFill>
              <a:latin typeface="Raleway" panose="020B0604020202020204" charset="-52"/>
            </a:endParaRPr>
          </a:p>
          <a:p>
            <a:pPr algn="r">
              <a:lnSpc>
                <a:spcPct val="70000"/>
              </a:lnSpc>
            </a:pPr>
            <a:r>
              <a:rPr lang="ru-RU" sz="1600" dirty="0">
                <a:solidFill>
                  <a:srgbClr val="1D3557"/>
                </a:solidFill>
                <a:latin typeface="Raleway" panose="020B0604020202020204" charset="-52"/>
              </a:rPr>
              <a:t>Давление со стороны учителей и преподавателей</a:t>
            </a:r>
          </a:p>
          <a:p>
            <a:pPr algn="r">
              <a:lnSpc>
                <a:spcPct val="70000"/>
              </a:lnSpc>
            </a:pPr>
            <a:endParaRPr lang="ru-RU" sz="1600" dirty="0">
              <a:solidFill>
                <a:srgbClr val="1D3557"/>
              </a:solidFill>
              <a:latin typeface="Raleway" panose="020B0604020202020204" charset="-52"/>
            </a:endParaRPr>
          </a:p>
          <a:p>
            <a:pPr algn="r">
              <a:lnSpc>
                <a:spcPct val="70000"/>
              </a:lnSpc>
            </a:pPr>
            <a:r>
              <a:rPr lang="ru-RU" sz="1600" dirty="0">
                <a:solidFill>
                  <a:srgbClr val="1D3557"/>
                </a:solidFill>
                <a:latin typeface="Raleway" panose="020B0604020202020204" charset="-52"/>
              </a:rPr>
              <a:t>Физическое насилие в семье</a:t>
            </a:r>
          </a:p>
          <a:p>
            <a:pPr>
              <a:lnSpc>
                <a:spcPct val="7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24710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943" y="109616"/>
            <a:ext cx="7704000" cy="572700"/>
          </a:xfrm>
        </p:spPr>
        <p:txBody>
          <a:bodyPr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2528" y="864394"/>
            <a:ext cx="4457116" cy="4002784"/>
          </a:xfrm>
        </p:spPr>
        <p:txBody>
          <a:bodyPr/>
          <a:lstStyle/>
          <a:p>
            <a:pPr marL="152400" indent="0">
              <a:buNone/>
            </a:pPr>
            <a:r>
              <a:rPr lang="ru-RU" sz="1800" dirty="0" smtClean="0">
                <a:solidFill>
                  <a:srgbClr val="1D3557"/>
                </a:solidFill>
              </a:rPr>
              <a:t>58.7% </a:t>
            </a:r>
            <a:r>
              <a:rPr lang="ru-RU" sz="1800" dirty="0" smtClean="0">
                <a:solidFill>
                  <a:srgbClr val="1D3557"/>
                </a:solidFill>
              </a:rPr>
              <a:t>респондентов </a:t>
            </a:r>
            <a:r>
              <a:rPr lang="ru-RU" sz="1800" dirty="0">
                <a:solidFill>
                  <a:srgbClr val="1D3557"/>
                </a:solidFill>
              </a:rPr>
              <a:t>имеют самооценку ниже </a:t>
            </a:r>
            <a:r>
              <a:rPr lang="ru-RU" sz="1800" dirty="0" smtClean="0">
                <a:solidFill>
                  <a:srgbClr val="1D3557"/>
                </a:solidFill>
              </a:rPr>
              <a:t>среднего/среднюю </a:t>
            </a:r>
            <a:r>
              <a:rPr lang="ru-RU" sz="1800" dirty="0">
                <a:solidFill>
                  <a:srgbClr val="1D3557"/>
                </a:solidFill>
              </a:rPr>
              <a:t>и поэтому имеют трудности с принятием </a:t>
            </a:r>
            <a:r>
              <a:rPr lang="ru-RU" sz="1800" dirty="0" smtClean="0">
                <a:solidFill>
                  <a:srgbClr val="1D3557"/>
                </a:solidFill>
              </a:rPr>
              <a:t>себя. </a:t>
            </a:r>
            <a:endParaRPr lang="ru-RU" sz="1800" dirty="0" smtClean="0">
              <a:solidFill>
                <a:srgbClr val="1D3557"/>
              </a:solidFill>
            </a:endParaRPr>
          </a:p>
          <a:p>
            <a:pPr marL="152400" indent="0">
              <a:buNone/>
            </a:pPr>
            <a:endParaRPr lang="ru-RU" sz="1800" dirty="0" smtClean="0">
              <a:solidFill>
                <a:srgbClr val="1D3557"/>
              </a:solidFill>
            </a:endParaRPr>
          </a:p>
          <a:p>
            <a:pPr marL="152400" indent="0">
              <a:buNone/>
            </a:pPr>
            <a:r>
              <a:rPr lang="ru-RU" sz="1800" dirty="0" smtClean="0">
                <a:solidFill>
                  <a:srgbClr val="1D3557"/>
                </a:solidFill>
              </a:rPr>
              <a:t>Ответы на </a:t>
            </a:r>
            <a:r>
              <a:rPr lang="ru-RU" sz="1800" dirty="0" smtClean="0">
                <a:solidFill>
                  <a:srgbClr val="1D3557"/>
                </a:solidFill>
              </a:rPr>
              <a:t>вопросы, касающиеся принятия себя имеют </a:t>
            </a:r>
            <a:r>
              <a:rPr lang="ru-RU" sz="1800" dirty="0" smtClean="0">
                <a:solidFill>
                  <a:srgbClr val="1D3557"/>
                </a:solidFill>
              </a:rPr>
              <a:t>негативную </a:t>
            </a:r>
            <a:r>
              <a:rPr lang="ru-RU" sz="1800" dirty="0" smtClean="0">
                <a:solidFill>
                  <a:srgbClr val="1D3557"/>
                </a:solidFill>
              </a:rPr>
              <a:t>тенденцию, </a:t>
            </a:r>
            <a:r>
              <a:rPr lang="ru-RU" sz="1800" dirty="0" err="1" smtClean="0">
                <a:solidFill>
                  <a:srgbClr val="1D3557"/>
                </a:solidFill>
              </a:rPr>
              <a:t>т.е</a:t>
            </a:r>
            <a:r>
              <a:rPr lang="ru-RU" sz="1800" dirty="0" smtClean="0">
                <a:solidFill>
                  <a:srgbClr val="1D3557"/>
                </a:solidFill>
              </a:rPr>
              <a:t> больше негативных </a:t>
            </a:r>
            <a:r>
              <a:rPr lang="ru-RU" sz="1800" dirty="0" smtClean="0">
                <a:solidFill>
                  <a:srgbClr val="1D3557"/>
                </a:solidFill>
              </a:rPr>
              <a:t>ответов.</a:t>
            </a:r>
            <a:endParaRPr lang="ru-RU" sz="1800" dirty="0">
              <a:solidFill>
                <a:srgbClr val="1D3557"/>
              </a:solidFill>
            </a:endParaRPr>
          </a:p>
          <a:p>
            <a:pPr marL="152400" indent="0">
              <a:buNone/>
            </a:pPr>
            <a:endParaRPr lang="ru-RU" sz="1800" dirty="0" smtClean="0">
              <a:solidFill>
                <a:srgbClr val="1D3557"/>
              </a:solidFill>
            </a:endParaRPr>
          </a:p>
          <a:p>
            <a:pPr marL="152400" indent="0">
              <a:buNone/>
            </a:pPr>
            <a:r>
              <a:rPr lang="ru-RU" sz="1800" dirty="0" smtClean="0">
                <a:solidFill>
                  <a:srgbClr val="1D3557"/>
                </a:solidFill>
              </a:rPr>
              <a:t>24.5</a:t>
            </a:r>
            <a:r>
              <a:rPr lang="ru-RU" sz="1800" dirty="0" smtClean="0">
                <a:solidFill>
                  <a:srgbClr val="1D3557"/>
                </a:solidFill>
              </a:rPr>
              <a:t>% респондентов </a:t>
            </a:r>
            <a:r>
              <a:rPr lang="ru-RU" sz="1800" dirty="0" smtClean="0">
                <a:solidFill>
                  <a:srgbClr val="1D3557"/>
                </a:solidFill>
              </a:rPr>
              <a:t>уверенны в себе только в отдельных случаях. </a:t>
            </a:r>
            <a:endParaRPr lang="ru-RU" dirty="0"/>
          </a:p>
        </p:txBody>
      </p:sp>
      <p:grpSp>
        <p:nvGrpSpPr>
          <p:cNvPr id="6" name="Google Shape;6876;p75"/>
          <p:cNvGrpSpPr/>
          <p:nvPr/>
        </p:nvGrpSpPr>
        <p:grpSpPr>
          <a:xfrm>
            <a:off x="520824" y="704404"/>
            <a:ext cx="3768788" cy="3927748"/>
            <a:chOff x="5939400" y="2046575"/>
            <a:chExt cx="1442475" cy="1772300"/>
          </a:xfrm>
        </p:grpSpPr>
        <p:sp>
          <p:nvSpPr>
            <p:cNvPr id="7" name="Google Shape;6877;p75"/>
            <p:cNvSpPr/>
            <p:nvPr/>
          </p:nvSpPr>
          <p:spPr>
            <a:xfrm>
              <a:off x="6733925" y="2499575"/>
              <a:ext cx="539575" cy="635500"/>
            </a:xfrm>
            <a:custGeom>
              <a:avLst/>
              <a:gdLst/>
              <a:ahLst/>
              <a:cxnLst/>
              <a:rect l="l" t="t" r="r" b="b"/>
              <a:pathLst>
                <a:path w="21583" h="25420" extrusionOk="0">
                  <a:moveTo>
                    <a:pt x="7080" y="1"/>
                  </a:moveTo>
                  <a:lnTo>
                    <a:pt x="6456" y="32"/>
                  </a:lnTo>
                  <a:lnTo>
                    <a:pt x="5833" y="95"/>
                  </a:lnTo>
                  <a:lnTo>
                    <a:pt x="5209" y="219"/>
                  </a:lnTo>
                  <a:lnTo>
                    <a:pt x="4616" y="375"/>
                  </a:lnTo>
                  <a:lnTo>
                    <a:pt x="4024" y="594"/>
                  </a:lnTo>
                  <a:lnTo>
                    <a:pt x="3462" y="843"/>
                  </a:lnTo>
                  <a:lnTo>
                    <a:pt x="2901" y="1124"/>
                  </a:lnTo>
                  <a:lnTo>
                    <a:pt x="2402" y="1467"/>
                  </a:lnTo>
                  <a:lnTo>
                    <a:pt x="1903" y="1872"/>
                  </a:lnTo>
                  <a:lnTo>
                    <a:pt x="1466" y="2278"/>
                  </a:lnTo>
                  <a:lnTo>
                    <a:pt x="1061" y="2746"/>
                  </a:lnTo>
                  <a:lnTo>
                    <a:pt x="718" y="3213"/>
                  </a:lnTo>
                  <a:lnTo>
                    <a:pt x="406" y="3744"/>
                  </a:lnTo>
                  <a:lnTo>
                    <a:pt x="156" y="4305"/>
                  </a:lnTo>
                  <a:lnTo>
                    <a:pt x="0" y="4898"/>
                  </a:lnTo>
                  <a:lnTo>
                    <a:pt x="250" y="4617"/>
                  </a:lnTo>
                  <a:lnTo>
                    <a:pt x="530" y="4399"/>
                  </a:lnTo>
                  <a:lnTo>
                    <a:pt x="842" y="4211"/>
                  </a:lnTo>
                  <a:lnTo>
                    <a:pt x="1154" y="4055"/>
                  </a:lnTo>
                  <a:lnTo>
                    <a:pt x="1529" y="3962"/>
                  </a:lnTo>
                  <a:lnTo>
                    <a:pt x="1903" y="3900"/>
                  </a:lnTo>
                  <a:lnTo>
                    <a:pt x="2620" y="3900"/>
                  </a:lnTo>
                  <a:lnTo>
                    <a:pt x="2994" y="3962"/>
                  </a:lnTo>
                  <a:lnTo>
                    <a:pt x="3337" y="4055"/>
                  </a:lnTo>
                  <a:lnTo>
                    <a:pt x="3712" y="4180"/>
                  </a:lnTo>
                  <a:lnTo>
                    <a:pt x="4024" y="4336"/>
                  </a:lnTo>
                  <a:lnTo>
                    <a:pt x="4367" y="4492"/>
                  </a:lnTo>
                  <a:lnTo>
                    <a:pt x="4679" y="4679"/>
                  </a:lnTo>
                  <a:lnTo>
                    <a:pt x="5302" y="5116"/>
                  </a:lnTo>
                  <a:lnTo>
                    <a:pt x="5739" y="5428"/>
                  </a:lnTo>
                  <a:lnTo>
                    <a:pt x="6176" y="5802"/>
                  </a:lnTo>
                  <a:lnTo>
                    <a:pt x="6581" y="6176"/>
                  </a:lnTo>
                  <a:lnTo>
                    <a:pt x="6987" y="6582"/>
                  </a:lnTo>
                  <a:lnTo>
                    <a:pt x="7361" y="6987"/>
                  </a:lnTo>
                  <a:lnTo>
                    <a:pt x="7735" y="7424"/>
                  </a:lnTo>
                  <a:lnTo>
                    <a:pt x="8078" y="7860"/>
                  </a:lnTo>
                  <a:lnTo>
                    <a:pt x="8421" y="8297"/>
                  </a:lnTo>
                  <a:lnTo>
                    <a:pt x="9045" y="9233"/>
                  </a:lnTo>
                  <a:lnTo>
                    <a:pt x="9638" y="10200"/>
                  </a:lnTo>
                  <a:lnTo>
                    <a:pt x="10137" y="11229"/>
                  </a:lnTo>
                  <a:lnTo>
                    <a:pt x="10636" y="12227"/>
                  </a:lnTo>
                  <a:lnTo>
                    <a:pt x="11072" y="13287"/>
                  </a:lnTo>
                  <a:lnTo>
                    <a:pt x="11478" y="14317"/>
                  </a:lnTo>
                  <a:lnTo>
                    <a:pt x="11852" y="15377"/>
                  </a:lnTo>
                  <a:lnTo>
                    <a:pt x="12226" y="16437"/>
                  </a:lnTo>
                  <a:lnTo>
                    <a:pt x="12975" y="18558"/>
                  </a:lnTo>
                  <a:lnTo>
                    <a:pt x="13349" y="19650"/>
                  </a:lnTo>
                  <a:lnTo>
                    <a:pt x="13723" y="20679"/>
                  </a:lnTo>
                  <a:lnTo>
                    <a:pt x="14098" y="21615"/>
                  </a:lnTo>
                  <a:lnTo>
                    <a:pt x="14285" y="22082"/>
                  </a:lnTo>
                  <a:lnTo>
                    <a:pt x="14503" y="22519"/>
                  </a:lnTo>
                  <a:lnTo>
                    <a:pt x="14752" y="22956"/>
                  </a:lnTo>
                  <a:lnTo>
                    <a:pt x="15033" y="23392"/>
                  </a:lnTo>
                  <a:lnTo>
                    <a:pt x="15314" y="23767"/>
                  </a:lnTo>
                  <a:lnTo>
                    <a:pt x="15657" y="24141"/>
                  </a:lnTo>
                  <a:lnTo>
                    <a:pt x="15875" y="24359"/>
                  </a:lnTo>
                  <a:lnTo>
                    <a:pt x="16125" y="24578"/>
                  </a:lnTo>
                  <a:lnTo>
                    <a:pt x="16374" y="24765"/>
                  </a:lnTo>
                  <a:lnTo>
                    <a:pt x="16655" y="24921"/>
                  </a:lnTo>
                  <a:lnTo>
                    <a:pt x="16936" y="25077"/>
                  </a:lnTo>
                  <a:lnTo>
                    <a:pt x="17248" y="25201"/>
                  </a:lnTo>
                  <a:lnTo>
                    <a:pt x="17559" y="25295"/>
                  </a:lnTo>
                  <a:lnTo>
                    <a:pt x="17871" y="25357"/>
                  </a:lnTo>
                  <a:lnTo>
                    <a:pt x="18183" y="25420"/>
                  </a:lnTo>
                  <a:lnTo>
                    <a:pt x="18807" y="25420"/>
                  </a:lnTo>
                  <a:lnTo>
                    <a:pt x="19088" y="25357"/>
                  </a:lnTo>
                  <a:lnTo>
                    <a:pt x="19400" y="25264"/>
                  </a:lnTo>
                  <a:lnTo>
                    <a:pt x="19680" y="25139"/>
                  </a:lnTo>
                  <a:lnTo>
                    <a:pt x="19961" y="24983"/>
                  </a:lnTo>
                  <a:lnTo>
                    <a:pt x="20211" y="24765"/>
                  </a:lnTo>
                  <a:lnTo>
                    <a:pt x="20554" y="24422"/>
                  </a:lnTo>
                  <a:lnTo>
                    <a:pt x="20834" y="24047"/>
                  </a:lnTo>
                  <a:lnTo>
                    <a:pt x="21084" y="23673"/>
                  </a:lnTo>
                  <a:lnTo>
                    <a:pt x="21271" y="23268"/>
                  </a:lnTo>
                  <a:lnTo>
                    <a:pt x="21396" y="22862"/>
                  </a:lnTo>
                  <a:lnTo>
                    <a:pt x="21489" y="22426"/>
                  </a:lnTo>
                  <a:lnTo>
                    <a:pt x="21552" y="21958"/>
                  </a:lnTo>
                  <a:lnTo>
                    <a:pt x="21583" y="21490"/>
                  </a:lnTo>
                  <a:lnTo>
                    <a:pt x="21583" y="20118"/>
                  </a:lnTo>
                  <a:lnTo>
                    <a:pt x="21552" y="18745"/>
                  </a:lnTo>
                  <a:lnTo>
                    <a:pt x="21489" y="18059"/>
                  </a:lnTo>
                  <a:lnTo>
                    <a:pt x="21427" y="17373"/>
                  </a:lnTo>
                  <a:lnTo>
                    <a:pt x="21364" y="16687"/>
                  </a:lnTo>
                  <a:lnTo>
                    <a:pt x="21240" y="16001"/>
                  </a:lnTo>
                  <a:lnTo>
                    <a:pt x="21115" y="15283"/>
                  </a:lnTo>
                  <a:lnTo>
                    <a:pt x="20959" y="14566"/>
                  </a:lnTo>
                  <a:lnTo>
                    <a:pt x="20772" y="13880"/>
                  </a:lnTo>
                  <a:lnTo>
                    <a:pt x="20585" y="13163"/>
                  </a:lnTo>
                  <a:lnTo>
                    <a:pt x="20335" y="12476"/>
                  </a:lnTo>
                  <a:lnTo>
                    <a:pt x="20117" y="11790"/>
                  </a:lnTo>
                  <a:lnTo>
                    <a:pt x="19836" y="11104"/>
                  </a:lnTo>
                  <a:lnTo>
                    <a:pt x="19556" y="10449"/>
                  </a:lnTo>
                  <a:lnTo>
                    <a:pt x="19212" y="9701"/>
                  </a:lnTo>
                  <a:lnTo>
                    <a:pt x="18838" y="8983"/>
                  </a:lnTo>
                  <a:lnTo>
                    <a:pt x="18433" y="8266"/>
                  </a:lnTo>
                  <a:lnTo>
                    <a:pt x="18027" y="7580"/>
                  </a:lnTo>
                  <a:lnTo>
                    <a:pt x="17559" y="6894"/>
                  </a:lnTo>
                  <a:lnTo>
                    <a:pt x="17092" y="6239"/>
                  </a:lnTo>
                  <a:lnTo>
                    <a:pt x="16593" y="5584"/>
                  </a:lnTo>
                  <a:lnTo>
                    <a:pt x="16094" y="4960"/>
                  </a:lnTo>
                  <a:lnTo>
                    <a:pt x="15657" y="4492"/>
                  </a:lnTo>
                  <a:lnTo>
                    <a:pt x="15252" y="4055"/>
                  </a:lnTo>
                  <a:lnTo>
                    <a:pt x="14784" y="3588"/>
                  </a:lnTo>
                  <a:lnTo>
                    <a:pt x="14316" y="3182"/>
                  </a:lnTo>
                  <a:lnTo>
                    <a:pt x="13848" y="2777"/>
                  </a:lnTo>
                  <a:lnTo>
                    <a:pt x="13349" y="2371"/>
                  </a:lnTo>
                  <a:lnTo>
                    <a:pt x="12850" y="1997"/>
                  </a:lnTo>
                  <a:lnTo>
                    <a:pt x="12320" y="1654"/>
                  </a:lnTo>
                  <a:lnTo>
                    <a:pt x="11790" y="1342"/>
                  </a:lnTo>
                  <a:lnTo>
                    <a:pt x="11259" y="1061"/>
                  </a:lnTo>
                  <a:lnTo>
                    <a:pt x="10698" y="812"/>
                  </a:lnTo>
                  <a:lnTo>
                    <a:pt x="10105" y="562"/>
                  </a:lnTo>
                  <a:lnTo>
                    <a:pt x="9544" y="375"/>
                  </a:lnTo>
                  <a:lnTo>
                    <a:pt x="8920" y="219"/>
                  </a:lnTo>
                  <a:lnTo>
                    <a:pt x="8328" y="95"/>
                  </a:lnTo>
                  <a:lnTo>
                    <a:pt x="7704" y="32"/>
                  </a:lnTo>
                  <a:lnTo>
                    <a:pt x="7080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878;p75"/>
            <p:cNvSpPr/>
            <p:nvPr/>
          </p:nvSpPr>
          <p:spPr>
            <a:xfrm>
              <a:off x="6733925" y="2579900"/>
              <a:ext cx="508400" cy="555175"/>
            </a:xfrm>
            <a:custGeom>
              <a:avLst/>
              <a:gdLst/>
              <a:ahLst/>
              <a:cxnLst/>
              <a:rect l="l" t="t" r="r" b="b"/>
              <a:pathLst>
                <a:path w="20336" h="22207" extrusionOk="0">
                  <a:moveTo>
                    <a:pt x="2870" y="0"/>
                  </a:moveTo>
                  <a:lnTo>
                    <a:pt x="2339" y="32"/>
                  </a:lnTo>
                  <a:lnTo>
                    <a:pt x="1809" y="94"/>
                  </a:lnTo>
                  <a:lnTo>
                    <a:pt x="1279" y="250"/>
                  </a:lnTo>
                  <a:lnTo>
                    <a:pt x="780" y="468"/>
                  </a:lnTo>
                  <a:lnTo>
                    <a:pt x="312" y="780"/>
                  </a:lnTo>
                  <a:lnTo>
                    <a:pt x="125" y="1217"/>
                  </a:lnTo>
                  <a:lnTo>
                    <a:pt x="0" y="1685"/>
                  </a:lnTo>
                  <a:lnTo>
                    <a:pt x="250" y="1404"/>
                  </a:lnTo>
                  <a:lnTo>
                    <a:pt x="530" y="1186"/>
                  </a:lnTo>
                  <a:lnTo>
                    <a:pt x="842" y="998"/>
                  </a:lnTo>
                  <a:lnTo>
                    <a:pt x="1154" y="842"/>
                  </a:lnTo>
                  <a:lnTo>
                    <a:pt x="1529" y="749"/>
                  </a:lnTo>
                  <a:lnTo>
                    <a:pt x="1903" y="687"/>
                  </a:lnTo>
                  <a:lnTo>
                    <a:pt x="2620" y="687"/>
                  </a:lnTo>
                  <a:lnTo>
                    <a:pt x="2994" y="749"/>
                  </a:lnTo>
                  <a:lnTo>
                    <a:pt x="3337" y="842"/>
                  </a:lnTo>
                  <a:lnTo>
                    <a:pt x="3712" y="967"/>
                  </a:lnTo>
                  <a:lnTo>
                    <a:pt x="4024" y="1123"/>
                  </a:lnTo>
                  <a:lnTo>
                    <a:pt x="4367" y="1279"/>
                  </a:lnTo>
                  <a:lnTo>
                    <a:pt x="4679" y="1466"/>
                  </a:lnTo>
                  <a:lnTo>
                    <a:pt x="5302" y="1903"/>
                  </a:lnTo>
                  <a:lnTo>
                    <a:pt x="5739" y="2215"/>
                  </a:lnTo>
                  <a:lnTo>
                    <a:pt x="6176" y="2589"/>
                  </a:lnTo>
                  <a:lnTo>
                    <a:pt x="6581" y="2963"/>
                  </a:lnTo>
                  <a:lnTo>
                    <a:pt x="6987" y="3369"/>
                  </a:lnTo>
                  <a:lnTo>
                    <a:pt x="7361" y="3774"/>
                  </a:lnTo>
                  <a:lnTo>
                    <a:pt x="7735" y="4211"/>
                  </a:lnTo>
                  <a:lnTo>
                    <a:pt x="8078" y="4647"/>
                  </a:lnTo>
                  <a:lnTo>
                    <a:pt x="8421" y="5084"/>
                  </a:lnTo>
                  <a:lnTo>
                    <a:pt x="9045" y="6020"/>
                  </a:lnTo>
                  <a:lnTo>
                    <a:pt x="9638" y="6987"/>
                  </a:lnTo>
                  <a:lnTo>
                    <a:pt x="10137" y="8016"/>
                  </a:lnTo>
                  <a:lnTo>
                    <a:pt x="10636" y="9014"/>
                  </a:lnTo>
                  <a:lnTo>
                    <a:pt x="11072" y="10074"/>
                  </a:lnTo>
                  <a:lnTo>
                    <a:pt x="11478" y="11104"/>
                  </a:lnTo>
                  <a:lnTo>
                    <a:pt x="11852" y="12164"/>
                  </a:lnTo>
                  <a:lnTo>
                    <a:pt x="12226" y="13224"/>
                  </a:lnTo>
                  <a:lnTo>
                    <a:pt x="12975" y="15345"/>
                  </a:lnTo>
                  <a:lnTo>
                    <a:pt x="13349" y="16437"/>
                  </a:lnTo>
                  <a:lnTo>
                    <a:pt x="13723" y="17466"/>
                  </a:lnTo>
                  <a:lnTo>
                    <a:pt x="14098" y="18402"/>
                  </a:lnTo>
                  <a:lnTo>
                    <a:pt x="14285" y="18869"/>
                  </a:lnTo>
                  <a:lnTo>
                    <a:pt x="14503" y="19306"/>
                  </a:lnTo>
                  <a:lnTo>
                    <a:pt x="14752" y="19743"/>
                  </a:lnTo>
                  <a:lnTo>
                    <a:pt x="15033" y="20179"/>
                  </a:lnTo>
                  <a:lnTo>
                    <a:pt x="15314" y="20554"/>
                  </a:lnTo>
                  <a:lnTo>
                    <a:pt x="15657" y="20928"/>
                  </a:lnTo>
                  <a:lnTo>
                    <a:pt x="15875" y="21146"/>
                  </a:lnTo>
                  <a:lnTo>
                    <a:pt x="16125" y="21365"/>
                  </a:lnTo>
                  <a:lnTo>
                    <a:pt x="16374" y="21552"/>
                  </a:lnTo>
                  <a:lnTo>
                    <a:pt x="16655" y="21708"/>
                  </a:lnTo>
                  <a:lnTo>
                    <a:pt x="16936" y="21864"/>
                  </a:lnTo>
                  <a:lnTo>
                    <a:pt x="17248" y="21988"/>
                  </a:lnTo>
                  <a:lnTo>
                    <a:pt x="17559" y="22082"/>
                  </a:lnTo>
                  <a:lnTo>
                    <a:pt x="17871" y="22144"/>
                  </a:lnTo>
                  <a:lnTo>
                    <a:pt x="18183" y="22207"/>
                  </a:lnTo>
                  <a:lnTo>
                    <a:pt x="18807" y="22207"/>
                  </a:lnTo>
                  <a:lnTo>
                    <a:pt x="19088" y="22144"/>
                  </a:lnTo>
                  <a:lnTo>
                    <a:pt x="19400" y="22051"/>
                  </a:lnTo>
                  <a:lnTo>
                    <a:pt x="19680" y="21926"/>
                  </a:lnTo>
                  <a:lnTo>
                    <a:pt x="19961" y="21770"/>
                  </a:lnTo>
                  <a:lnTo>
                    <a:pt x="20211" y="21552"/>
                  </a:lnTo>
                  <a:lnTo>
                    <a:pt x="20335" y="21427"/>
                  </a:lnTo>
                  <a:lnTo>
                    <a:pt x="19711" y="21427"/>
                  </a:lnTo>
                  <a:lnTo>
                    <a:pt x="19400" y="21396"/>
                  </a:lnTo>
                  <a:lnTo>
                    <a:pt x="19119" y="21365"/>
                  </a:lnTo>
                  <a:lnTo>
                    <a:pt x="18807" y="21302"/>
                  </a:lnTo>
                  <a:lnTo>
                    <a:pt x="18526" y="21209"/>
                  </a:lnTo>
                  <a:lnTo>
                    <a:pt x="18246" y="21084"/>
                  </a:lnTo>
                  <a:lnTo>
                    <a:pt x="17965" y="20959"/>
                  </a:lnTo>
                  <a:lnTo>
                    <a:pt x="17715" y="20803"/>
                  </a:lnTo>
                  <a:lnTo>
                    <a:pt x="17435" y="20616"/>
                  </a:lnTo>
                  <a:lnTo>
                    <a:pt x="17216" y="20398"/>
                  </a:lnTo>
                  <a:lnTo>
                    <a:pt x="16967" y="20148"/>
                  </a:lnTo>
                  <a:lnTo>
                    <a:pt x="16749" y="19899"/>
                  </a:lnTo>
                  <a:lnTo>
                    <a:pt x="16530" y="19587"/>
                  </a:lnTo>
                  <a:lnTo>
                    <a:pt x="16343" y="19275"/>
                  </a:lnTo>
                  <a:lnTo>
                    <a:pt x="16156" y="18932"/>
                  </a:lnTo>
                  <a:lnTo>
                    <a:pt x="14347" y="14690"/>
                  </a:lnTo>
                  <a:lnTo>
                    <a:pt x="13443" y="12632"/>
                  </a:lnTo>
                  <a:lnTo>
                    <a:pt x="12507" y="10604"/>
                  </a:lnTo>
                  <a:lnTo>
                    <a:pt x="12008" y="9638"/>
                  </a:lnTo>
                  <a:lnTo>
                    <a:pt x="11509" y="8640"/>
                  </a:lnTo>
                  <a:lnTo>
                    <a:pt x="11010" y="7673"/>
                  </a:lnTo>
                  <a:lnTo>
                    <a:pt x="10448" y="6706"/>
                  </a:lnTo>
                  <a:lnTo>
                    <a:pt x="9887" y="5739"/>
                  </a:lnTo>
                  <a:lnTo>
                    <a:pt x="9294" y="4803"/>
                  </a:lnTo>
                  <a:lnTo>
                    <a:pt x="8671" y="3868"/>
                  </a:lnTo>
                  <a:lnTo>
                    <a:pt x="8016" y="2932"/>
                  </a:lnTo>
                  <a:lnTo>
                    <a:pt x="7673" y="2495"/>
                  </a:lnTo>
                  <a:lnTo>
                    <a:pt x="7267" y="2059"/>
                  </a:lnTo>
                  <a:lnTo>
                    <a:pt x="6862" y="1653"/>
                  </a:lnTo>
                  <a:lnTo>
                    <a:pt x="6425" y="1310"/>
                  </a:lnTo>
                  <a:lnTo>
                    <a:pt x="5957" y="967"/>
                  </a:lnTo>
                  <a:lnTo>
                    <a:pt x="5489" y="687"/>
                  </a:lnTo>
                  <a:lnTo>
                    <a:pt x="4959" y="468"/>
                  </a:lnTo>
                  <a:lnTo>
                    <a:pt x="4460" y="250"/>
                  </a:lnTo>
                  <a:lnTo>
                    <a:pt x="3930" y="125"/>
                  </a:lnTo>
                  <a:lnTo>
                    <a:pt x="3400" y="32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879;p75"/>
            <p:cNvSpPr/>
            <p:nvPr/>
          </p:nvSpPr>
          <p:spPr>
            <a:xfrm>
              <a:off x="6910125" y="2576775"/>
              <a:ext cx="351675" cy="627700"/>
            </a:xfrm>
            <a:custGeom>
              <a:avLst/>
              <a:gdLst/>
              <a:ahLst/>
              <a:cxnLst/>
              <a:rect l="l" t="t" r="r" b="b"/>
              <a:pathLst>
                <a:path w="14067" h="25108" extrusionOk="0">
                  <a:moveTo>
                    <a:pt x="94" y="1"/>
                  </a:moveTo>
                  <a:lnTo>
                    <a:pt x="32" y="32"/>
                  </a:lnTo>
                  <a:lnTo>
                    <a:pt x="1" y="94"/>
                  </a:lnTo>
                  <a:lnTo>
                    <a:pt x="32" y="157"/>
                  </a:lnTo>
                  <a:lnTo>
                    <a:pt x="94" y="188"/>
                  </a:lnTo>
                  <a:lnTo>
                    <a:pt x="749" y="188"/>
                  </a:lnTo>
                  <a:lnTo>
                    <a:pt x="1373" y="281"/>
                  </a:lnTo>
                  <a:lnTo>
                    <a:pt x="1966" y="437"/>
                  </a:lnTo>
                  <a:lnTo>
                    <a:pt x="2558" y="624"/>
                  </a:lnTo>
                  <a:lnTo>
                    <a:pt x="3120" y="843"/>
                  </a:lnTo>
                  <a:lnTo>
                    <a:pt x="3681" y="1155"/>
                  </a:lnTo>
                  <a:lnTo>
                    <a:pt x="4211" y="1467"/>
                  </a:lnTo>
                  <a:lnTo>
                    <a:pt x="4710" y="1810"/>
                  </a:lnTo>
                  <a:lnTo>
                    <a:pt x="5209" y="2215"/>
                  </a:lnTo>
                  <a:lnTo>
                    <a:pt x="5740" y="2714"/>
                  </a:lnTo>
                  <a:lnTo>
                    <a:pt x="6207" y="3213"/>
                  </a:lnTo>
                  <a:lnTo>
                    <a:pt x="6675" y="3774"/>
                  </a:lnTo>
                  <a:lnTo>
                    <a:pt x="7081" y="4336"/>
                  </a:lnTo>
                  <a:lnTo>
                    <a:pt x="7486" y="4928"/>
                  </a:lnTo>
                  <a:lnTo>
                    <a:pt x="7829" y="5552"/>
                  </a:lnTo>
                  <a:lnTo>
                    <a:pt x="8172" y="6176"/>
                  </a:lnTo>
                  <a:lnTo>
                    <a:pt x="8484" y="6800"/>
                  </a:lnTo>
                  <a:lnTo>
                    <a:pt x="9139" y="8203"/>
                  </a:lnTo>
                  <a:lnTo>
                    <a:pt x="9732" y="9638"/>
                  </a:lnTo>
                  <a:lnTo>
                    <a:pt x="10262" y="11104"/>
                  </a:lnTo>
                  <a:lnTo>
                    <a:pt x="10792" y="12570"/>
                  </a:lnTo>
                  <a:lnTo>
                    <a:pt x="11291" y="14067"/>
                  </a:lnTo>
                  <a:lnTo>
                    <a:pt x="11759" y="15595"/>
                  </a:lnTo>
                  <a:lnTo>
                    <a:pt x="12196" y="17154"/>
                  </a:lnTo>
                  <a:lnTo>
                    <a:pt x="12601" y="18683"/>
                  </a:lnTo>
                  <a:lnTo>
                    <a:pt x="12975" y="20273"/>
                  </a:lnTo>
                  <a:lnTo>
                    <a:pt x="13318" y="21833"/>
                  </a:lnTo>
                  <a:lnTo>
                    <a:pt x="13599" y="23423"/>
                  </a:lnTo>
                  <a:lnTo>
                    <a:pt x="13880" y="25014"/>
                  </a:lnTo>
                  <a:lnTo>
                    <a:pt x="13911" y="25076"/>
                  </a:lnTo>
                  <a:lnTo>
                    <a:pt x="13973" y="25107"/>
                  </a:lnTo>
                  <a:lnTo>
                    <a:pt x="14036" y="25076"/>
                  </a:lnTo>
                  <a:lnTo>
                    <a:pt x="14067" y="24983"/>
                  </a:lnTo>
                  <a:lnTo>
                    <a:pt x="13942" y="24203"/>
                  </a:lnTo>
                  <a:lnTo>
                    <a:pt x="13662" y="22612"/>
                  </a:lnTo>
                  <a:lnTo>
                    <a:pt x="13318" y="21022"/>
                  </a:lnTo>
                  <a:lnTo>
                    <a:pt x="12975" y="19431"/>
                  </a:lnTo>
                  <a:lnTo>
                    <a:pt x="12570" y="17840"/>
                  </a:lnTo>
                  <a:lnTo>
                    <a:pt x="12164" y="16281"/>
                  </a:lnTo>
                  <a:lnTo>
                    <a:pt x="11697" y="14722"/>
                  </a:lnTo>
                  <a:lnTo>
                    <a:pt x="11198" y="13162"/>
                  </a:lnTo>
                  <a:lnTo>
                    <a:pt x="10667" y="11603"/>
                  </a:lnTo>
                  <a:lnTo>
                    <a:pt x="10106" y="10137"/>
                  </a:lnTo>
                  <a:lnTo>
                    <a:pt x="9545" y="8702"/>
                  </a:lnTo>
                  <a:lnTo>
                    <a:pt x="8921" y="7268"/>
                  </a:lnTo>
                  <a:lnTo>
                    <a:pt x="8578" y="6581"/>
                  </a:lnTo>
                  <a:lnTo>
                    <a:pt x="8235" y="5864"/>
                  </a:lnTo>
                  <a:lnTo>
                    <a:pt x="7892" y="5271"/>
                  </a:lnTo>
                  <a:lnTo>
                    <a:pt x="7517" y="4679"/>
                  </a:lnTo>
                  <a:lnTo>
                    <a:pt x="7143" y="4086"/>
                  </a:lnTo>
                  <a:lnTo>
                    <a:pt x="6706" y="3525"/>
                  </a:lnTo>
                  <a:lnTo>
                    <a:pt x="6270" y="2995"/>
                  </a:lnTo>
                  <a:lnTo>
                    <a:pt x="5771" y="2496"/>
                  </a:lnTo>
                  <a:lnTo>
                    <a:pt x="5272" y="2028"/>
                  </a:lnTo>
                  <a:lnTo>
                    <a:pt x="4710" y="1591"/>
                  </a:lnTo>
                  <a:lnTo>
                    <a:pt x="4211" y="1248"/>
                  </a:lnTo>
                  <a:lnTo>
                    <a:pt x="3681" y="905"/>
                  </a:lnTo>
                  <a:lnTo>
                    <a:pt x="3120" y="656"/>
                  </a:lnTo>
                  <a:lnTo>
                    <a:pt x="2527" y="406"/>
                  </a:lnTo>
                  <a:lnTo>
                    <a:pt x="1935" y="219"/>
                  </a:lnTo>
                  <a:lnTo>
                    <a:pt x="1342" y="94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880;p75"/>
            <p:cNvSpPr/>
            <p:nvPr/>
          </p:nvSpPr>
          <p:spPr>
            <a:xfrm>
              <a:off x="6946775" y="2551825"/>
              <a:ext cx="90475" cy="75650"/>
            </a:xfrm>
            <a:custGeom>
              <a:avLst/>
              <a:gdLst/>
              <a:ahLst/>
              <a:cxnLst/>
              <a:rect l="l" t="t" r="r" b="b"/>
              <a:pathLst>
                <a:path w="3619" h="3026" extrusionOk="0">
                  <a:moveTo>
                    <a:pt x="1779" y="1"/>
                  </a:moveTo>
                  <a:lnTo>
                    <a:pt x="1716" y="32"/>
                  </a:lnTo>
                  <a:lnTo>
                    <a:pt x="1685" y="63"/>
                  </a:lnTo>
                  <a:lnTo>
                    <a:pt x="1685" y="157"/>
                  </a:lnTo>
                  <a:lnTo>
                    <a:pt x="3307" y="2776"/>
                  </a:lnTo>
                  <a:lnTo>
                    <a:pt x="3307" y="2776"/>
                  </a:lnTo>
                  <a:lnTo>
                    <a:pt x="2901" y="2652"/>
                  </a:lnTo>
                  <a:lnTo>
                    <a:pt x="2527" y="2558"/>
                  </a:lnTo>
                  <a:lnTo>
                    <a:pt x="2122" y="2496"/>
                  </a:lnTo>
                  <a:lnTo>
                    <a:pt x="1716" y="2465"/>
                  </a:lnTo>
                  <a:lnTo>
                    <a:pt x="1311" y="2433"/>
                  </a:lnTo>
                  <a:lnTo>
                    <a:pt x="905" y="2433"/>
                  </a:lnTo>
                  <a:lnTo>
                    <a:pt x="500" y="2465"/>
                  </a:lnTo>
                  <a:lnTo>
                    <a:pt x="94" y="2527"/>
                  </a:lnTo>
                  <a:lnTo>
                    <a:pt x="32" y="2558"/>
                  </a:lnTo>
                  <a:lnTo>
                    <a:pt x="1" y="2652"/>
                  </a:lnTo>
                  <a:lnTo>
                    <a:pt x="32" y="2714"/>
                  </a:lnTo>
                  <a:lnTo>
                    <a:pt x="94" y="2714"/>
                  </a:lnTo>
                  <a:lnTo>
                    <a:pt x="531" y="2652"/>
                  </a:lnTo>
                  <a:lnTo>
                    <a:pt x="936" y="2620"/>
                  </a:lnTo>
                  <a:lnTo>
                    <a:pt x="1373" y="2620"/>
                  </a:lnTo>
                  <a:lnTo>
                    <a:pt x="1810" y="2652"/>
                  </a:lnTo>
                  <a:lnTo>
                    <a:pt x="2215" y="2714"/>
                  </a:lnTo>
                  <a:lnTo>
                    <a:pt x="2652" y="2776"/>
                  </a:lnTo>
                  <a:lnTo>
                    <a:pt x="3057" y="2870"/>
                  </a:lnTo>
                  <a:lnTo>
                    <a:pt x="3463" y="3026"/>
                  </a:lnTo>
                  <a:lnTo>
                    <a:pt x="3525" y="3026"/>
                  </a:lnTo>
                  <a:lnTo>
                    <a:pt x="3587" y="2995"/>
                  </a:lnTo>
                  <a:lnTo>
                    <a:pt x="3619" y="2932"/>
                  </a:lnTo>
                  <a:lnTo>
                    <a:pt x="3587" y="2870"/>
                  </a:lnTo>
                  <a:lnTo>
                    <a:pt x="1841" y="32"/>
                  </a:lnTo>
                  <a:lnTo>
                    <a:pt x="177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881;p75"/>
            <p:cNvSpPr/>
            <p:nvPr/>
          </p:nvSpPr>
          <p:spPr>
            <a:xfrm>
              <a:off x="7054375" y="2694525"/>
              <a:ext cx="113875" cy="152050"/>
            </a:xfrm>
            <a:custGeom>
              <a:avLst/>
              <a:gdLst/>
              <a:ahLst/>
              <a:cxnLst/>
              <a:rect l="l" t="t" r="r" b="b"/>
              <a:pathLst>
                <a:path w="4555" h="6082" extrusionOk="0">
                  <a:moveTo>
                    <a:pt x="3307" y="0"/>
                  </a:moveTo>
                  <a:lnTo>
                    <a:pt x="3244" y="31"/>
                  </a:lnTo>
                  <a:lnTo>
                    <a:pt x="3244" y="94"/>
                  </a:lnTo>
                  <a:lnTo>
                    <a:pt x="3463" y="749"/>
                  </a:lnTo>
                  <a:lnTo>
                    <a:pt x="3650" y="1372"/>
                  </a:lnTo>
                  <a:lnTo>
                    <a:pt x="3931" y="2433"/>
                  </a:lnTo>
                  <a:lnTo>
                    <a:pt x="4118" y="3524"/>
                  </a:lnTo>
                  <a:lnTo>
                    <a:pt x="4274" y="4616"/>
                  </a:lnTo>
                  <a:lnTo>
                    <a:pt x="4367" y="5739"/>
                  </a:lnTo>
                  <a:lnTo>
                    <a:pt x="3681" y="4959"/>
                  </a:lnTo>
                  <a:lnTo>
                    <a:pt x="2870" y="4148"/>
                  </a:lnTo>
                  <a:lnTo>
                    <a:pt x="1997" y="3368"/>
                  </a:lnTo>
                  <a:lnTo>
                    <a:pt x="1092" y="2651"/>
                  </a:lnTo>
                  <a:lnTo>
                    <a:pt x="157" y="1965"/>
                  </a:lnTo>
                  <a:lnTo>
                    <a:pt x="63" y="1965"/>
                  </a:lnTo>
                  <a:lnTo>
                    <a:pt x="1" y="1996"/>
                  </a:lnTo>
                  <a:lnTo>
                    <a:pt x="1" y="2059"/>
                  </a:lnTo>
                  <a:lnTo>
                    <a:pt x="32" y="2121"/>
                  </a:lnTo>
                  <a:lnTo>
                    <a:pt x="562" y="2495"/>
                  </a:lnTo>
                  <a:lnTo>
                    <a:pt x="1092" y="2869"/>
                  </a:lnTo>
                  <a:lnTo>
                    <a:pt x="1997" y="3587"/>
                  </a:lnTo>
                  <a:lnTo>
                    <a:pt x="2839" y="4366"/>
                  </a:lnTo>
                  <a:lnTo>
                    <a:pt x="3619" y="5177"/>
                  </a:lnTo>
                  <a:lnTo>
                    <a:pt x="4398" y="6051"/>
                  </a:lnTo>
                  <a:lnTo>
                    <a:pt x="4430" y="6082"/>
                  </a:lnTo>
                  <a:lnTo>
                    <a:pt x="4492" y="6082"/>
                  </a:lnTo>
                  <a:lnTo>
                    <a:pt x="4554" y="6051"/>
                  </a:lnTo>
                  <a:lnTo>
                    <a:pt x="4554" y="5988"/>
                  </a:lnTo>
                  <a:lnTo>
                    <a:pt x="4523" y="5302"/>
                  </a:lnTo>
                  <a:lnTo>
                    <a:pt x="4461" y="4647"/>
                  </a:lnTo>
                  <a:lnTo>
                    <a:pt x="4305" y="3462"/>
                  </a:lnTo>
                  <a:lnTo>
                    <a:pt x="4087" y="2308"/>
                  </a:lnTo>
                  <a:lnTo>
                    <a:pt x="3775" y="1154"/>
                  </a:lnTo>
                  <a:lnTo>
                    <a:pt x="3400" y="31"/>
                  </a:lnTo>
                  <a:lnTo>
                    <a:pt x="336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882;p75"/>
            <p:cNvSpPr/>
            <p:nvPr/>
          </p:nvSpPr>
          <p:spPr>
            <a:xfrm>
              <a:off x="7130800" y="2896450"/>
              <a:ext cx="102950" cy="142725"/>
            </a:xfrm>
            <a:custGeom>
              <a:avLst/>
              <a:gdLst/>
              <a:ahLst/>
              <a:cxnLst/>
              <a:rect l="l" t="t" r="r" b="b"/>
              <a:pathLst>
                <a:path w="4118" h="5709" extrusionOk="0">
                  <a:moveTo>
                    <a:pt x="3992" y="1"/>
                  </a:moveTo>
                  <a:lnTo>
                    <a:pt x="3930" y="32"/>
                  </a:lnTo>
                  <a:lnTo>
                    <a:pt x="3899" y="94"/>
                  </a:lnTo>
                  <a:lnTo>
                    <a:pt x="3930" y="1436"/>
                  </a:lnTo>
                  <a:lnTo>
                    <a:pt x="3930" y="2746"/>
                  </a:lnTo>
                  <a:lnTo>
                    <a:pt x="3868" y="4055"/>
                  </a:lnTo>
                  <a:lnTo>
                    <a:pt x="3712" y="5365"/>
                  </a:lnTo>
                  <a:lnTo>
                    <a:pt x="3462" y="4960"/>
                  </a:lnTo>
                  <a:lnTo>
                    <a:pt x="3182" y="4554"/>
                  </a:lnTo>
                  <a:lnTo>
                    <a:pt x="2870" y="4118"/>
                  </a:lnTo>
                  <a:lnTo>
                    <a:pt x="2527" y="3712"/>
                  </a:lnTo>
                  <a:lnTo>
                    <a:pt x="2152" y="3307"/>
                  </a:lnTo>
                  <a:lnTo>
                    <a:pt x="1809" y="2933"/>
                  </a:lnTo>
                  <a:lnTo>
                    <a:pt x="1404" y="2558"/>
                  </a:lnTo>
                  <a:lnTo>
                    <a:pt x="998" y="2215"/>
                  </a:lnTo>
                  <a:lnTo>
                    <a:pt x="593" y="1872"/>
                  </a:lnTo>
                  <a:lnTo>
                    <a:pt x="156" y="1560"/>
                  </a:lnTo>
                  <a:lnTo>
                    <a:pt x="94" y="1529"/>
                  </a:lnTo>
                  <a:lnTo>
                    <a:pt x="31" y="1560"/>
                  </a:lnTo>
                  <a:lnTo>
                    <a:pt x="0" y="1623"/>
                  </a:lnTo>
                  <a:lnTo>
                    <a:pt x="31" y="1685"/>
                  </a:lnTo>
                  <a:lnTo>
                    <a:pt x="499" y="2059"/>
                  </a:lnTo>
                  <a:lnTo>
                    <a:pt x="967" y="2434"/>
                  </a:lnTo>
                  <a:lnTo>
                    <a:pt x="1373" y="2777"/>
                  </a:lnTo>
                  <a:lnTo>
                    <a:pt x="1747" y="3151"/>
                  </a:lnTo>
                  <a:lnTo>
                    <a:pt x="2121" y="3556"/>
                  </a:lnTo>
                  <a:lnTo>
                    <a:pt x="2464" y="3931"/>
                  </a:lnTo>
                  <a:lnTo>
                    <a:pt x="2807" y="4367"/>
                  </a:lnTo>
                  <a:lnTo>
                    <a:pt x="3119" y="4773"/>
                  </a:lnTo>
                  <a:lnTo>
                    <a:pt x="3431" y="5241"/>
                  </a:lnTo>
                  <a:lnTo>
                    <a:pt x="3712" y="5677"/>
                  </a:lnTo>
                  <a:lnTo>
                    <a:pt x="3743" y="5708"/>
                  </a:lnTo>
                  <a:lnTo>
                    <a:pt x="3836" y="5708"/>
                  </a:lnTo>
                  <a:lnTo>
                    <a:pt x="3868" y="5646"/>
                  </a:lnTo>
                  <a:lnTo>
                    <a:pt x="4024" y="4274"/>
                  </a:lnTo>
                  <a:lnTo>
                    <a:pt x="4117" y="2870"/>
                  </a:lnTo>
                  <a:lnTo>
                    <a:pt x="4117" y="1498"/>
                  </a:lnTo>
                  <a:lnTo>
                    <a:pt x="4086" y="94"/>
                  </a:lnTo>
                  <a:lnTo>
                    <a:pt x="4055" y="32"/>
                  </a:lnTo>
                  <a:lnTo>
                    <a:pt x="399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883;p75"/>
            <p:cNvSpPr/>
            <p:nvPr/>
          </p:nvSpPr>
          <p:spPr>
            <a:xfrm>
              <a:off x="6747175" y="2883200"/>
              <a:ext cx="545825" cy="427325"/>
            </a:xfrm>
            <a:custGeom>
              <a:avLst/>
              <a:gdLst/>
              <a:ahLst/>
              <a:cxnLst/>
              <a:rect l="l" t="t" r="r" b="b"/>
              <a:pathLst>
                <a:path w="21833" h="17093" extrusionOk="0">
                  <a:moveTo>
                    <a:pt x="6612" y="1"/>
                  </a:moveTo>
                  <a:lnTo>
                    <a:pt x="5958" y="32"/>
                  </a:lnTo>
                  <a:lnTo>
                    <a:pt x="6082" y="63"/>
                  </a:lnTo>
                  <a:lnTo>
                    <a:pt x="6207" y="125"/>
                  </a:lnTo>
                  <a:lnTo>
                    <a:pt x="6269" y="219"/>
                  </a:lnTo>
                  <a:lnTo>
                    <a:pt x="6301" y="313"/>
                  </a:lnTo>
                  <a:lnTo>
                    <a:pt x="6269" y="406"/>
                  </a:lnTo>
                  <a:lnTo>
                    <a:pt x="6238" y="531"/>
                  </a:lnTo>
                  <a:lnTo>
                    <a:pt x="6176" y="593"/>
                  </a:lnTo>
                  <a:lnTo>
                    <a:pt x="6051" y="656"/>
                  </a:lnTo>
                  <a:lnTo>
                    <a:pt x="5926" y="656"/>
                  </a:lnTo>
                  <a:lnTo>
                    <a:pt x="5427" y="562"/>
                  </a:lnTo>
                  <a:lnTo>
                    <a:pt x="4959" y="500"/>
                  </a:lnTo>
                  <a:lnTo>
                    <a:pt x="3961" y="500"/>
                  </a:lnTo>
                  <a:lnTo>
                    <a:pt x="3556" y="687"/>
                  </a:lnTo>
                  <a:lnTo>
                    <a:pt x="3182" y="874"/>
                  </a:lnTo>
                  <a:lnTo>
                    <a:pt x="2807" y="1124"/>
                  </a:lnTo>
                  <a:lnTo>
                    <a:pt x="2433" y="1373"/>
                  </a:lnTo>
                  <a:lnTo>
                    <a:pt x="2090" y="1623"/>
                  </a:lnTo>
                  <a:lnTo>
                    <a:pt x="1778" y="1934"/>
                  </a:lnTo>
                  <a:lnTo>
                    <a:pt x="1466" y="2246"/>
                  </a:lnTo>
                  <a:lnTo>
                    <a:pt x="1186" y="2558"/>
                  </a:lnTo>
                  <a:lnTo>
                    <a:pt x="936" y="2901"/>
                  </a:lnTo>
                  <a:lnTo>
                    <a:pt x="718" y="3276"/>
                  </a:lnTo>
                  <a:lnTo>
                    <a:pt x="500" y="3650"/>
                  </a:lnTo>
                  <a:lnTo>
                    <a:pt x="344" y="4024"/>
                  </a:lnTo>
                  <a:lnTo>
                    <a:pt x="219" y="4429"/>
                  </a:lnTo>
                  <a:lnTo>
                    <a:pt x="94" y="4835"/>
                  </a:lnTo>
                  <a:lnTo>
                    <a:pt x="32" y="5272"/>
                  </a:lnTo>
                  <a:lnTo>
                    <a:pt x="0" y="5677"/>
                  </a:lnTo>
                  <a:lnTo>
                    <a:pt x="375" y="5209"/>
                  </a:lnTo>
                  <a:lnTo>
                    <a:pt x="749" y="4773"/>
                  </a:lnTo>
                  <a:lnTo>
                    <a:pt x="1186" y="4367"/>
                  </a:lnTo>
                  <a:lnTo>
                    <a:pt x="1622" y="4024"/>
                  </a:lnTo>
                  <a:lnTo>
                    <a:pt x="2121" y="3712"/>
                  </a:lnTo>
                  <a:lnTo>
                    <a:pt x="2620" y="3431"/>
                  </a:lnTo>
                  <a:lnTo>
                    <a:pt x="3151" y="3213"/>
                  </a:lnTo>
                  <a:lnTo>
                    <a:pt x="3712" y="3026"/>
                  </a:lnTo>
                  <a:lnTo>
                    <a:pt x="4273" y="2870"/>
                  </a:lnTo>
                  <a:lnTo>
                    <a:pt x="4835" y="2745"/>
                  </a:lnTo>
                  <a:lnTo>
                    <a:pt x="5396" y="2683"/>
                  </a:lnTo>
                  <a:lnTo>
                    <a:pt x="5989" y="2621"/>
                  </a:lnTo>
                  <a:lnTo>
                    <a:pt x="7111" y="2621"/>
                  </a:lnTo>
                  <a:lnTo>
                    <a:pt x="7642" y="2683"/>
                  </a:lnTo>
                  <a:lnTo>
                    <a:pt x="8172" y="2777"/>
                  </a:lnTo>
                  <a:lnTo>
                    <a:pt x="8796" y="2932"/>
                  </a:lnTo>
                  <a:lnTo>
                    <a:pt x="9388" y="3151"/>
                  </a:lnTo>
                  <a:lnTo>
                    <a:pt x="9950" y="3369"/>
                  </a:lnTo>
                  <a:lnTo>
                    <a:pt x="10511" y="3619"/>
                  </a:lnTo>
                  <a:lnTo>
                    <a:pt x="11072" y="3899"/>
                  </a:lnTo>
                  <a:lnTo>
                    <a:pt x="11603" y="4211"/>
                  </a:lnTo>
                  <a:lnTo>
                    <a:pt x="12102" y="4523"/>
                  </a:lnTo>
                  <a:lnTo>
                    <a:pt x="12601" y="4897"/>
                  </a:lnTo>
                  <a:lnTo>
                    <a:pt x="13069" y="5272"/>
                  </a:lnTo>
                  <a:lnTo>
                    <a:pt x="13536" y="5646"/>
                  </a:lnTo>
                  <a:lnTo>
                    <a:pt x="13973" y="6051"/>
                  </a:lnTo>
                  <a:lnTo>
                    <a:pt x="14410" y="6488"/>
                  </a:lnTo>
                  <a:lnTo>
                    <a:pt x="14846" y="6925"/>
                  </a:lnTo>
                  <a:lnTo>
                    <a:pt x="15252" y="7392"/>
                  </a:lnTo>
                  <a:lnTo>
                    <a:pt x="16031" y="8359"/>
                  </a:lnTo>
                  <a:lnTo>
                    <a:pt x="16780" y="9388"/>
                  </a:lnTo>
                  <a:lnTo>
                    <a:pt x="17497" y="10418"/>
                  </a:lnTo>
                  <a:lnTo>
                    <a:pt x="18183" y="11509"/>
                  </a:lnTo>
                  <a:lnTo>
                    <a:pt x="18838" y="12632"/>
                  </a:lnTo>
                  <a:lnTo>
                    <a:pt x="20117" y="14878"/>
                  </a:lnTo>
                  <a:lnTo>
                    <a:pt x="21333" y="17092"/>
                  </a:lnTo>
                  <a:lnTo>
                    <a:pt x="21333" y="17061"/>
                  </a:lnTo>
                  <a:lnTo>
                    <a:pt x="21521" y="16687"/>
                  </a:lnTo>
                  <a:lnTo>
                    <a:pt x="21677" y="16344"/>
                  </a:lnTo>
                  <a:lnTo>
                    <a:pt x="21770" y="15969"/>
                  </a:lnTo>
                  <a:lnTo>
                    <a:pt x="21801" y="15595"/>
                  </a:lnTo>
                  <a:lnTo>
                    <a:pt x="21833" y="15221"/>
                  </a:lnTo>
                  <a:lnTo>
                    <a:pt x="21801" y="14846"/>
                  </a:lnTo>
                  <a:lnTo>
                    <a:pt x="21739" y="14472"/>
                  </a:lnTo>
                  <a:lnTo>
                    <a:pt x="21614" y="14067"/>
                  </a:lnTo>
                  <a:lnTo>
                    <a:pt x="21271" y="12975"/>
                  </a:lnTo>
                  <a:lnTo>
                    <a:pt x="20897" y="11852"/>
                  </a:lnTo>
                  <a:lnTo>
                    <a:pt x="20491" y="10792"/>
                  </a:lnTo>
                  <a:lnTo>
                    <a:pt x="20242" y="10262"/>
                  </a:lnTo>
                  <a:lnTo>
                    <a:pt x="19992" y="9732"/>
                  </a:lnTo>
                  <a:lnTo>
                    <a:pt x="19400" y="8671"/>
                  </a:lnTo>
                  <a:lnTo>
                    <a:pt x="18745" y="7642"/>
                  </a:lnTo>
                  <a:lnTo>
                    <a:pt x="18059" y="6644"/>
                  </a:lnTo>
                  <a:lnTo>
                    <a:pt x="17279" y="5708"/>
                  </a:lnTo>
                  <a:lnTo>
                    <a:pt x="17591" y="6519"/>
                  </a:lnTo>
                  <a:lnTo>
                    <a:pt x="17872" y="7299"/>
                  </a:lnTo>
                  <a:lnTo>
                    <a:pt x="17903" y="7424"/>
                  </a:lnTo>
                  <a:lnTo>
                    <a:pt x="17872" y="7548"/>
                  </a:lnTo>
                  <a:lnTo>
                    <a:pt x="17778" y="7611"/>
                  </a:lnTo>
                  <a:lnTo>
                    <a:pt x="17684" y="7642"/>
                  </a:lnTo>
                  <a:lnTo>
                    <a:pt x="17560" y="7673"/>
                  </a:lnTo>
                  <a:lnTo>
                    <a:pt x="17466" y="7642"/>
                  </a:lnTo>
                  <a:lnTo>
                    <a:pt x="17373" y="7580"/>
                  </a:lnTo>
                  <a:lnTo>
                    <a:pt x="17310" y="7455"/>
                  </a:lnTo>
                  <a:lnTo>
                    <a:pt x="17029" y="6675"/>
                  </a:lnTo>
                  <a:lnTo>
                    <a:pt x="16718" y="5895"/>
                  </a:lnTo>
                  <a:lnTo>
                    <a:pt x="16375" y="5147"/>
                  </a:lnTo>
                  <a:lnTo>
                    <a:pt x="16000" y="4398"/>
                  </a:lnTo>
                  <a:lnTo>
                    <a:pt x="15314" y="3743"/>
                  </a:lnTo>
                  <a:lnTo>
                    <a:pt x="14597" y="3151"/>
                  </a:lnTo>
                  <a:lnTo>
                    <a:pt x="13817" y="2589"/>
                  </a:lnTo>
                  <a:lnTo>
                    <a:pt x="13037" y="2090"/>
                  </a:lnTo>
                  <a:lnTo>
                    <a:pt x="12569" y="1810"/>
                  </a:lnTo>
                  <a:lnTo>
                    <a:pt x="12819" y="2122"/>
                  </a:lnTo>
                  <a:lnTo>
                    <a:pt x="13006" y="2433"/>
                  </a:lnTo>
                  <a:lnTo>
                    <a:pt x="13037" y="2558"/>
                  </a:lnTo>
                  <a:lnTo>
                    <a:pt x="13037" y="2683"/>
                  </a:lnTo>
                  <a:lnTo>
                    <a:pt x="12975" y="2777"/>
                  </a:lnTo>
                  <a:lnTo>
                    <a:pt x="12913" y="2839"/>
                  </a:lnTo>
                  <a:lnTo>
                    <a:pt x="12788" y="2870"/>
                  </a:lnTo>
                  <a:lnTo>
                    <a:pt x="12694" y="2870"/>
                  </a:lnTo>
                  <a:lnTo>
                    <a:pt x="12569" y="2839"/>
                  </a:lnTo>
                  <a:lnTo>
                    <a:pt x="12507" y="2745"/>
                  </a:lnTo>
                  <a:lnTo>
                    <a:pt x="12195" y="2277"/>
                  </a:lnTo>
                  <a:lnTo>
                    <a:pt x="11852" y="1841"/>
                  </a:lnTo>
                  <a:lnTo>
                    <a:pt x="11509" y="1435"/>
                  </a:lnTo>
                  <a:lnTo>
                    <a:pt x="11104" y="1030"/>
                  </a:lnTo>
                  <a:lnTo>
                    <a:pt x="10480" y="780"/>
                  </a:lnTo>
                  <a:lnTo>
                    <a:pt x="9856" y="562"/>
                  </a:lnTo>
                  <a:lnTo>
                    <a:pt x="9232" y="375"/>
                  </a:lnTo>
                  <a:lnTo>
                    <a:pt x="8577" y="219"/>
                  </a:lnTo>
                  <a:lnTo>
                    <a:pt x="7922" y="94"/>
                  </a:lnTo>
                  <a:lnTo>
                    <a:pt x="7267" y="32"/>
                  </a:lnTo>
                  <a:lnTo>
                    <a:pt x="66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884;p75"/>
            <p:cNvSpPr/>
            <p:nvPr/>
          </p:nvSpPr>
          <p:spPr>
            <a:xfrm>
              <a:off x="6747175" y="2948700"/>
              <a:ext cx="533350" cy="388325"/>
            </a:xfrm>
            <a:custGeom>
              <a:avLst/>
              <a:gdLst/>
              <a:ahLst/>
              <a:cxnLst/>
              <a:rect l="l" t="t" r="r" b="b"/>
              <a:pathLst>
                <a:path w="21334" h="15533" extrusionOk="0">
                  <a:moveTo>
                    <a:pt x="5989" y="1"/>
                  </a:moveTo>
                  <a:lnTo>
                    <a:pt x="5396" y="63"/>
                  </a:lnTo>
                  <a:lnTo>
                    <a:pt x="4835" y="125"/>
                  </a:lnTo>
                  <a:lnTo>
                    <a:pt x="4273" y="250"/>
                  </a:lnTo>
                  <a:lnTo>
                    <a:pt x="3712" y="406"/>
                  </a:lnTo>
                  <a:lnTo>
                    <a:pt x="3151" y="593"/>
                  </a:lnTo>
                  <a:lnTo>
                    <a:pt x="2620" y="811"/>
                  </a:lnTo>
                  <a:lnTo>
                    <a:pt x="2121" y="1092"/>
                  </a:lnTo>
                  <a:lnTo>
                    <a:pt x="1622" y="1404"/>
                  </a:lnTo>
                  <a:lnTo>
                    <a:pt x="1186" y="1747"/>
                  </a:lnTo>
                  <a:lnTo>
                    <a:pt x="749" y="2153"/>
                  </a:lnTo>
                  <a:lnTo>
                    <a:pt x="375" y="2589"/>
                  </a:lnTo>
                  <a:lnTo>
                    <a:pt x="0" y="3057"/>
                  </a:lnTo>
                  <a:lnTo>
                    <a:pt x="32" y="3431"/>
                  </a:lnTo>
                  <a:lnTo>
                    <a:pt x="156" y="3151"/>
                  </a:lnTo>
                  <a:lnTo>
                    <a:pt x="312" y="2901"/>
                  </a:lnTo>
                  <a:lnTo>
                    <a:pt x="531" y="2652"/>
                  </a:lnTo>
                  <a:lnTo>
                    <a:pt x="780" y="2464"/>
                  </a:lnTo>
                  <a:lnTo>
                    <a:pt x="1030" y="2277"/>
                  </a:lnTo>
                  <a:lnTo>
                    <a:pt x="1310" y="2153"/>
                  </a:lnTo>
                  <a:lnTo>
                    <a:pt x="1622" y="2028"/>
                  </a:lnTo>
                  <a:lnTo>
                    <a:pt x="1903" y="1965"/>
                  </a:lnTo>
                  <a:lnTo>
                    <a:pt x="2246" y="1934"/>
                  </a:lnTo>
                  <a:lnTo>
                    <a:pt x="2558" y="1903"/>
                  </a:lnTo>
                  <a:lnTo>
                    <a:pt x="2901" y="1934"/>
                  </a:lnTo>
                  <a:lnTo>
                    <a:pt x="3213" y="1965"/>
                  </a:lnTo>
                  <a:lnTo>
                    <a:pt x="3806" y="1747"/>
                  </a:lnTo>
                  <a:lnTo>
                    <a:pt x="4398" y="1529"/>
                  </a:lnTo>
                  <a:lnTo>
                    <a:pt x="4523" y="1529"/>
                  </a:lnTo>
                  <a:lnTo>
                    <a:pt x="4616" y="1560"/>
                  </a:lnTo>
                  <a:lnTo>
                    <a:pt x="4710" y="1654"/>
                  </a:lnTo>
                  <a:lnTo>
                    <a:pt x="4772" y="1747"/>
                  </a:lnTo>
                  <a:lnTo>
                    <a:pt x="4772" y="1872"/>
                  </a:lnTo>
                  <a:lnTo>
                    <a:pt x="4741" y="1965"/>
                  </a:lnTo>
                  <a:lnTo>
                    <a:pt x="4648" y="2059"/>
                  </a:lnTo>
                  <a:lnTo>
                    <a:pt x="4554" y="2121"/>
                  </a:lnTo>
                  <a:lnTo>
                    <a:pt x="4242" y="2215"/>
                  </a:lnTo>
                  <a:lnTo>
                    <a:pt x="4367" y="2246"/>
                  </a:lnTo>
                  <a:lnTo>
                    <a:pt x="5053" y="2527"/>
                  </a:lnTo>
                  <a:lnTo>
                    <a:pt x="5677" y="2808"/>
                  </a:lnTo>
                  <a:lnTo>
                    <a:pt x="6332" y="3151"/>
                  </a:lnTo>
                  <a:lnTo>
                    <a:pt x="6924" y="3525"/>
                  </a:lnTo>
                  <a:lnTo>
                    <a:pt x="7579" y="3462"/>
                  </a:lnTo>
                  <a:lnTo>
                    <a:pt x="8234" y="3400"/>
                  </a:lnTo>
                  <a:lnTo>
                    <a:pt x="8889" y="3400"/>
                  </a:lnTo>
                  <a:lnTo>
                    <a:pt x="9575" y="3431"/>
                  </a:lnTo>
                  <a:lnTo>
                    <a:pt x="9700" y="3462"/>
                  </a:lnTo>
                  <a:lnTo>
                    <a:pt x="9794" y="3525"/>
                  </a:lnTo>
                  <a:lnTo>
                    <a:pt x="9825" y="3618"/>
                  </a:lnTo>
                  <a:lnTo>
                    <a:pt x="9856" y="3743"/>
                  </a:lnTo>
                  <a:lnTo>
                    <a:pt x="9825" y="3837"/>
                  </a:lnTo>
                  <a:lnTo>
                    <a:pt x="9794" y="3930"/>
                  </a:lnTo>
                  <a:lnTo>
                    <a:pt x="9700" y="3993"/>
                  </a:lnTo>
                  <a:lnTo>
                    <a:pt x="9575" y="4024"/>
                  </a:lnTo>
                  <a:lnTo>
                    <a:pt x="9076" y="3993"/>
                  </a:lnTo>
                  <a:lnTo>
                    <a:pt x="8110" y="3993"/>
                  </a:lnTo>
                  <a:lnTo>
                    <a:pt x="7642" y="4024"/>
                  </a:lnTo>
                  <a:lnTo>
                    <a:pt x="8390" y="4648"/>
                  </a:lnTo>
                  <a:lnTo>
                    <a:pt x="9108" y="5303"/>
                  </a:lnTo>
                  <a:lnTo>
                    <a:pt x="9794" y="5989"/>
                  </a:lnTo>
                  <a:lnTo>
                    <a:pt x="10449" y="6706"/>
                  </a:lnTo>
                  <a:lnTo>
                    <a:pt x="11353" y="7798"/>
                  </a:lnTo>
                  <a:lnTo>
                    <a:pt x="12226" y="8889"/>
                  </a:lnTo>
                  <a:lnTo>
                    <a:pt x="12725" y="9014"/>
                  </a:lnTo>
                  <a:lnTo>
                    <a:pt x="13224" y="9108"/>
                  </a:lnTo>
                  <a:lnTo>
                    <a:pt x="14222" y="9388"/>
                  </a:lnTo>
                  <a:lnTo>
                    <a:pt x="14316" y="9451"/>
                  </a:lnTo>
                  <a:lnTo>
                    <a:pt x="14410" y="9544"/>
                  </a:lnTo>
                  <a:lnTo>
                    <a:pt x="14441" y="9669"/>
                  </a:lnTo>
                  <a:lnTo>
                    <a:pt x="14410" y="9763"/>
                  </a:lnTo>
                  <a:lnTo>
                    <a:pt x="14378" y="9856"/>
                  </a:lnTo>
                  <a:lnTo>
                    <a:pt x="14285" y="9950"/>
                  </a:lnTo>
                  <a:lnTo>
                    <a:pt x="14191" y="9981"/>
                  </a:lnTo>
                  <a:lnTo>
                    <a:pt x="14067" y="9981"/>
                  </a:lnTo>
                  <a:lnTo>
                    <a:pt x="13412" y="9763"/>
                  </a:lnTo>
                  <a:lnTo>
                    <a:pt x="12725" y="9607"/>
                  </a:lnTo>
                  <a:lnTo>
                    <a:pt x="13723" y="10979"/>
                  </a:lnTo>
                  <a:lnTo>
                    <a:pt x="14753" y="12320"/>
                  </a:lnTo>
                  <a:lnTo>
                    <a:pt x="15439" y="12445"/>
                  </a:lnTo>
                  <a:lnTo>
                    <a:pt x="16125" y="12601"/>
                  </a:lnTo>
                  <a:lnTo>
                    <a:pt x="16811" y="12788"/>
                  </a:lnTo>
                  <a:lnTo>
                    <a:pt x="17497" y="13006"/>
                  </a:lnTo>
                  <a:lnTo>
                    <a:pt x="17591" y="13069"/>
                  </a:lnTo>
                  <a:lnTo>
                    <a:pt x="17653" y="13162"/>
                  </a:lnTo>
                  <a:lnTo>
                    <a:pt x="17684" y="13287"/>
                  </a:lnTo>
                  <a:lnTo>
                    <a:pt x="17684" y="13380"/>
                  </a:lnTo>
                  <a:lnTo>
                    <a:pt x="17622" y="13474"/>
                  </a:lnTo>
                  <a:lnTo>
                    <a:pt x="17560" y="13568"/>
                  </a:lnTo>
                  <a:lnTo>
                    <a:pt x="17466" y="13599"/>
                  </a:lnTo>
                  <a:lnTo>
                    <a:pt x="17341" y="13568"/>
                  </a:lnTo>
                  <a:lnTo>
                    <a:pt x="16811" y="13412"/>
                  </a:lnTo>
                  <a:lnTo>
                    <a:pt x="16312" y="13256"/>
                  </a:lnTo>
                  <a:lnTo>
                    <a:pt x="15782" y="13131"/>
                  </a:lnTo>
                  <a:lnTo>
                    <a:pt x="15252" y="13006"/>
                  </a:lnTo>
                  <a:lnTo>
                    <a:pt x="15252" y="13006"/>
                  </a:lnTo>
                  <a:lnTo>
                    <a:pt x="15751" y="13599"/>
                  </a:lnTo>
                  <a:lnTo>
                    <a:pt x="16281" y="14160"/>
                  </a:lnTo>
                  <a:lnTo>
                    <a:pt x="16562" y="14410"/>
                  </a:lnTo>
                  <a:lnTo>
                    <a:pt x="16842" y="14659"/>
                  </a:lnTo>
                  <a:lnTo>
                    <a:pt x="17154" y="14877"/>
                  </a:lnTo>
                  <a:lnTo>
                    <a:pt x="17497" y="15096"/>
                  </a:lnTo>
                  <a:lnTo>
                    <a:pt x="17716" y="15189"/>
                  </a:lnTo>
                  <a:lnTo>
                    <a:pt x="17965" y="15314"/>
                  </a:lnTo>
                  <a:lnTo>
                    <a:pt x="18246" y="15376"/>
                  </a:lnTo>
                  <a:lnTo>
                    <a:pt x="18495" y="15439"/>
                  </a:lnTo>
                  <a:lnTo>
                    <a:pt x="18776" y="15501"/>
                  </a:lnTo>
                  <a:lnTo>
                    <a:pt x="19026" y="15532"/>
                  </a:lnTo>
                  <a:lnTo>
                    <a:pt x="19556" y="15532"/>
                  </a:lnTo>
                  <a:lnTo>
                    <a:pt x="19836" y="15470"/>
                  </a:lnTo>
                  <a:lnTo>
                    <a:pt x="20086" y="15408"/>
                  </a:lnTo>
                  <a:lnTo>
                    <a:pt x="20335" y="15345"/>
                  </a:lnTo>
                  <a:lnTo>
                    <a:pt x="20554" y="15221"/>
                  </a:lnTo>
                  <a:lnTo>
                    <a:pt x="20772" y="15065"/>
                  </a:lnTo>
                  <a:lnTo>
                    <a:pt x="20990" y="14909"/>
                  </a:lnTo>
                  <a:lnTo>
                    <a:pt x="21178" y="14690"/>
                  </a:lnTo>
                  <a:lnTo>
                    <a:pt x="21333" y="14472"/>
                  </a:lnTo>
                  <a:lnTo>
                    <a:pt x="20117" y="12258"/>
                  </a:lnTo>
                  <a:lnTo>
                    <a:pt x="18838" y="10012"/>
                  </a:lnTo>
                  <a:lnTo>
                    <a:pt x="18183" y="8889"/>
                  </a:lnTo>
                  <a:lnTo>
                    <a:pt x="17497" y="7798"/>
                  </a:lnTo>
                  <a:lnTo>
                    <a:pt x="16780" y="6768"/>
                  </a:lnTo>
                  <a:lnTo>
                    <a:pt x="16031" y="5739"/>
                  </a:lnTo>
                  <a:lnTo>
                    <a:pt x="15252" y="4772"/>
                  </a:lnTo>
                  <a:lnTo>
                    <a:pt x="14846" y="4305"/>
                  </a:lnTo>
                  <a:lnTo>
                    <a:pt x="14410" y="3868"/>
                  </a:lnTo>
                  <a:lnTo>
                    <a:pt x="13973" y="3431"/>
                  </a:lnTo>
                  <a:lnTo>
                    <a:pt x="13536" y="3026"/>
                  </a:lnTo>
                  <a:lnTo>
                    <a:pt x="13069" y="2652"/>
                  </a:lnTo>
                  <a:lnTo>
                    <a:pt x="12601" y="2277"/>
                  </a:lnTo>
                  <a:lnTo>
                    <a:pt x="12102" y="1903"/>
                  </a:lnTo>
                  <a:lnTo>
                    <a:pt x="11603" y="1591"/>
                  </a:lnTo>
                  <a:lnTo>
                    <a:pt x="11072" y="1279"/>
                  </a:lnTo>
                  <a:lnTo>
                    <a:pt x="10511" y="999"/>
                  </a:lnTo>
                  <a:lnTo>
                    <a:pt x="9950" y="749"/>
                  </a:lnTo>
                  <a:lnTo>
                    <a:pt x="9388" y="531"/>
                  </a:lnTo>
                  <a:lnTo>
                    <a:pt x="8796" y="312"/>
                  </a:lnTo>
                  <a:lnTo>
                    <a:pt x="8172" y="157"/>
                  </a:lnTo>
                  <a:lnTo>
                    <a:pt x="7642" y="63"/>
                  </a:lnTo>
                  <a:lnTo>
                    <a:pt x="711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885;p75"/>
            <p:cNvSpPr/>
            <p:nvPr/>
          </p:nvSpPr>
          <p:spPr>
            <a:xfrm>
              <a:off x="6879725" y="2946350"/>
              <a:ext cx="439775" cy="427325"/>
            </a:xfrm>
            <a:custGeom>
              <a:avLst/>
              <a:gdLst/>
              <a:ahLst/>
              <a:cxnLst/>
              <a:rect l="l" t="t" r="r" b="b"/>
              <a:pathLst>
                <a:path w="17591" h="17093" extrusionOk="0">
                  <a:moveTo>
                    <a:pt x="1591" y="1"/>
                  </a:moveTo>
                  <a:lnTo>
                    <a:pt x="1061" y="32"/>
                  </a:lnTo>
                  <a:lnTo>
                    <a:pt x="562" y="126"/>
                  </a:lnTo>
                  <a:lnTo>
                    <a:pt x="32" y="282"/>
                  </a:lnTo>
                  <a:lnTo>
                    <a:pt x="1" y="313"/>
                  </a:lnTo>
                  <a:lnTo>
                    <a:pt x="1" y="375"/>
                  </a:lnTo>
                  <a:lnTo>
                    <a:pt x="32" y="406"/>
                  </a:lnTo>
                  <a:lnTo>
                    <a:pt x="94" y="406"/>
                  </a:lnTo>
                  <a:lnTo>
                    <a:pt x="624" y="282"/>
                  </a:lnTo>
                  <a:lnTo>
                    <a:pt x="1155" y="188"/>
                  </a:lnTo>
                  <a:lnTo>
                    <a:pt x="1654" y="157"/>
                  </a:lnTo>
                  <a:lnTo>
                    <a:pt x="2184" y="157"/>
                  </a:lnTo>
                  <a:lnTo>
                    <a:pt x="2714" y="188"/>
                  </a:lnTo>
                  <a:lnTo>
                    <a:pt x="3244" y="282"/>
                  </a:lnTo>
                  <a:lnTo>
                    <a:pt x="3743" y="438"/>
                  </a:lnTo>
                  <a:lnTo>
                    <a:pt x="4242" y="594"/>
                  </a:lnTo>
                  <a:lnTo>
                    <a:pt x="4741" y="781"/>
                  </a:lnTo>
                  <a:lnTo>
                    <a:pt x="5271" y="1030"/>
                  </a:lnTo>
                  <a:lnTo>
                    <a:pt x="5802" y="1342"/>
                  </a:lnTo>
                  <a:lnTo>
                    <a:pt x="6301" y="1685"/>
                  </a:lnTo>
                  <a:lnTo>
                    <a:pt x="6768" y="2028"/>
                  </a:lnTo>
                  <a:lnTo>
                    <a:pt x="7236" y="2403"/>
                  </a:lnTo>
                  <a:lnTo>
                    <a:pt x="7704" y="2808"/>
                  </a:lnTo>
                  <a:lnTo>
                    <a:pt x="8141" y="3245"/>
                  </a:lnTo>
                  <a:lnTo>
                    <a:pt x="8546" y="3681"/>
                  </a:lnTo>
                  <a:lnTo>
                    <a:pt x="9420" y="4648"/>
                  </a:lnTo>
                  <a:lnTo>
                    <a:pt x="10262" y="5677"/>
                  </a:lnTo>
                  <a:lnTo>
                    <a:pt x="11041" y="6707"/>
                  </a:lnTo>
                  <a:lnTo>
                    <a:pt x="11852" y="7767"/>
                  </a:lnTo>
                  <a:lnTo>
                    <a:pt x="12632" y="8859"/>
                  </a:lnTo>
                  <a:lnTo>
                    <a:pt x="13380" y="9981"/>
                  </a:lnTo>
                  <a:lnTo>
                    <a:pt x="14129" y="11104"/>
                  </a:lnTo>
                  <a:lnTo>
                    <a:pt x="14846" y="12258"/>
                  </a:lnTo>
                  <a:lnTo>
                    <a:pt x="15532" y="13443"/>
                  </a:lnTo>
                  <a:lnTo>
                    <a:pt x="16187" y="14628"/>
                  </a:lnTo>
                  <a:lnTo>
                    <a:pt x="16842" y="15845"/>
                  </a:lnTo>
                  <a:lnTo>
                    <a:pt x="17435" y="17061"/>
                  </a:lnTo>
                  <a:lnTo>
                    <a:pt x="17497" y="17092"/>
                  </a:lnTo>
                  <a:lnTo>
                    <a:pt x="17560" y="17092"/>
                  </a:lnTo>
                  <a:lnTo>
                    <a:pt x="17591" y="17061"/>
                  </a:lnTo>
                  <a:lnTo>
                    <a:pt x="17591" y="16999"/>
                  </a:lnTo>
                  <a:lnTo>
                    <a:pt x="17279" y="16375"/>
                  </a:lnTo>
                  <a:lnTo>
                    <a:pt x="16655" y="15159"/>
                  </a:lnTo>
                  <a:lnTo>
                    <a:pt x="16000" y="13942"/>
                  </a:lnTo>
                  <a:lnTo>
                    <a:pt x="15314" y="12757"/>
                  </a:lnTo>
                  <a:lnTo>
                    <a:pt x="14597" y="11572"/>
                  </a:lnTo>
                  <a:lnTo>
                    <a:pt x="13879" y="10418"/>
                  </a:lnTo>
                  <a:lnTo>
                    <a:pt x="13100" y="9264"/>
                  </a:lnTo>
                  <a:lnTo>
                    <a:pt x="12320" y="8141"/>
                  </a:lnTo>
                  <a:lnTo>
                    <a:pt x="11478" y="7018"/>
                  </a:lnTo>
                  <a:lnTo>
                    <a:pt x="10698" y="5958"/>
                  </a:lnTo>
                  <a:lnTo>
                    <a:pt x="9856" y="4929"/>
                  </a:lnTo>
                  <a:lnTo>
                    <a:pt x="9014" y="3931"/>
                  </a:lnTo>
                  <a:lnTo>
                    <a:pt x="8577" y="3463"/>
                  </a:lnTo>
                  <a:lnTo>
                    <a:pt x="8110" y="2995"/>
                  </a:lnTo>
                  <a:lnTo>
                    <a:pt x="7673" y="2590"/>
                  </a:lnTo>
                  <a:lnTo>
                    <a:pt x="7236" y="2184"/>
                  </a:lnTo>
                  <a:lnTo>
                    <a:pt x="6768" y="1810"/>
                  </a:lnTo>
                  <a:lnTo>
                    <a:pt x="6301" y="1467"/>
                  </a:lnTo>
                  <a:lnTo>
                    <a:pt x="5802" y="1155"/>
                  </a:lnTo>
                  <a:lnTo>
                    <a:pt x="5271" y="874"/>
                  </a:lnTo>
                  <a:lnTo>
                    <a:pt x="4741" y="625"/>
                  </a:lnTo>
                  <a:lnTo>
                    <a:pt x="4180" y="406"/>
                  </a:lnTo>
                  <a:lnTo>
                    <a:pt x="3681" y="251"/>
                  </a:lnTo>
                  <a:lnTo>
                    <a:pt x="3182" y="126"/>
                  </a:lnTo>
                  <a:lnTo>
                    <a:pt x="2652" y="32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886;p75"/>
            <p:cNvSpPr/>
            <p:nvPr/>
          </p:nvSpPr>
          <p:spPr>
            <a:xfrm>
              <a:off x="6918700" y="2913625"/>
              <a:ext cx="74900" cy="65500"/>
            </a:xfrm>
            <a:custGeom>
              <a:avLst/>
              <a:gdLst/>
              <a:ahLst/>
              <a:cxnLst/>
              <a:rect l="l" t="t" r="r" b="b"/>
              <a:pathLst>
                <a:path w="2996" h="2620" extrusionOk="0">
                  <a:moveTo>
                    <a:pt x="781" y="0"/>
                  </a:moveTo>
                  <a:lnTo>
                    <a:pt x="750" y="31"/>
                  </a:lnTo>
                  <a:lnTo>
                    <a:pt x="718" y="62"/>
                  </a:lnTo>
                  <a:lnTo>
                    <a:pt x="750" y="125"/>
                  </a:lnTo>
                  <a:lnTo>
                    <a:pt x="2714" y="1840"/>
                  </a:lnTo>
                  <a:lnTo>
                    <a:pt x="2371" y="1840"/>
                  </a:lnTo>
                  <a:lnTo>
                    <a:pt x="2028" y="1871"/>
                  </a:lnTo>
                  <a:lnTo>
                    <a:pt x="1685" y="1934"/>
                  </a:lnTo>
                  <a:lnTo>
                    <a:pt x="1342" y="1996"/>
                  </a:lnTo>
                  <a:lnTo>
                    <a:pt x="999" y="2090"/>
                  </a:lnTo>
                  <a:lnTo>
                    <a:pt x="687" y="2183"/>
                  </a:lnTo>
                  <a:lnTo>
                    <a:pt x="375" y="2308"/>
                  </a:lnTo>
                  <a:lnTo>
                    <a:pt x="63" y="2464"/>
                  </a:lnTo>
                  <a:lnTo>
                    <a:pt x="1" y="2495"/>
                  </a:lnTo>
                  <a:lnTo>
                    <a:pt x="1" y="2558"/>
                  </a:lnTo>
                  <a:lnTo>
                    <a:pt x="63" y="2620"/>
                  </a:lnTo>
                  <a:lnTo>
                    <a:pt x="126" y="2589"/>
                  </a:lnTo>
                  <a:lnTo>
                    <a:pt x="438" y="2464"/>
                  </a:lnTo>
                  <a:lnTo>
                    <a:pt x="781" y="2308"/>
                  </a:lnTo>
                  <a:lnTo>
                    <a:pt x="1124" y="2214"/>
                  </a:lnTo>
                  <a:lnTo>
                    <a:pt x="1467" y="2121"/>
                  </a:lnTo>
                  <a:lnTo>
                    <a:pt x="1841" y="2059"/>
                  </a:lnTo>
                  <a:lnTo>
                    <a:pt x="2184" y="2027"/>
                  </a:lnTo>
                  <a:lnTo>
                    <a:pt x="2558" y="1996"/>
                  </a:lnTo>
                  <a:lnTo>
                    <a:pt x="2964" y="1996"/>
                  </a:lnTo>
                  <a:lnTo>
                    <a:pt x="2995" y="1965"/>
                  </a:lnTo>
                  <a:lnTo>
                    <a:pt x="2995" y="1903"/>
                  </a:lnTo>
                  <a:lnTo>
                    <a:pt x="2964" y="1871"/>
                  </a:lnTo>
                  <a:lnTo>
                    <a:pt x="8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887;p75"/>
            <p:cNvSpPr/>
            <p:nvPr/>
          </p:nvSpPr>
          <p:spPr>
            <a:xfrm>
              <a:off x="7038000" y="2991575"/>
              <a:ext cx="117000" cy="116225"/>
            </a:xfrm>
            <a:custGeom>
              <a:avLst/>
              <a:gdLst/>
              <a:ahLst/>
              <a:cxnLst/>
              <a:rect l="l" t="t" r="r" b="b"/>
              <a:pathLst>
                <a:path w="4680" h="4649" extrusionOk="0">
                  <a:moveTo>
                    <a:pt x="2215" y="1"/>
                  </a:moveTo>
                  <a:lnTo>
                    <a:pt x="2153" y="32"/>
                  </a:lnTo>
                  <a:lnTo>
                    <a:pt x="2122" y="63"/>
                  </a:lnTo>
                  <a:lnTo>
                    <a:pt x="2122" y="126"/>
                  </a:lnTo>
                  <a:lnTo>
                    <a:pt x="2465" y="594"/>
                  </a:lnTo>
                  <a:lnTo>
                    <a:pt x="2777" y="1061"/>
                  </a:lnTo>
                  <a:lnTo>
                    <a:pt x="3276" y="1841"/>
                  </a:lnTo>
                  <a:lnTo>
                    <a:pt x="3712" y="2683"/>
                  </a:lnTo>
                  <a:lnTo>
                    <a:pt x="4087" y="3525"/>
                  </a:lnTo>
                  <a:lnTo>
                    <a:pt x="4430" y="4399"/>
                  </a:lnTo>
                  <a:lnTo>
                    <a:pt x="3712" y="3931"/>
                  </a:lnTo>
                  <a:lnTo>
                    <a:pt x="2839" y="3494"/>
                  </a:lnTo>
                  <a:lnTo>
                    <a:pt x="1935" y="3089"/>
                  </a:lnTo>
                  <a:lnTo>
                    <a:pt x="1030" y="2714"/>
                  </a:lnTo>
                  <a:lnTo>
                    <a:pt x="94" y="2402"/>
                  </a:lnTo>
                  <a:lnTo>
                    <a:pt x="32" y="2434"/>
                  </a:lnTo>
                  <a:lnTo>
                    <a:pt x="1" y="2465"/>
                  </a:lnTo>
                  <a:lnTo>
                    <a:pt x="1" y="2527"/>
                  </a:lnTo>
                  <a:lnTo>
                    <a:pt x="32" y="2558"/>
                  </a:lnTo>
                  <a:lnTo>
                    <a:pt x="1092" y="2901"/>
                  </a:lnTo>
                  <a:lnTo>
                    <a:pt x="1997" y="3276"/>
                  </a:lnTo>
                  <a:lnTo>
                    <a:pt x="2870" y="3681"/>
                  </a:lnTo>
                  <a:lnTo>
                    <a:pt x="3712" y="4149"/>
                  </a:lnTo>
                  <a:lnTo>
                    <a:pt x="4554" y="4648"/>
                  </a:lnTo>
                  <a:lnTo>
                    <a:pt x="4648" y="4648"/>
                  </a:lnTo>
                  <a:lnTo>
                    <a:pt x="4679" y="4617"/>
                  </a:lnTo>
                  <a:lnTo>
                    <a:pt x="4679" y="4554"/>
                  </a:lnTo>
                  <a:lnTo>
                    <a:pt x="4461" y="4024"/>
                  </a:lnTo>
                  <a:lnTo>
                    <a:pt x="4242" y="3494"/>
                  </a:lnTo>
                  <a:lnTo>
                    <a:pt x="3837" y="2590"/>
                  </a:lnTo>
                  <a:lnTo>
                    <a:pt x="3369" y="1685"/>
                  </a:lnTo>
                  <a:lnTo>
                    <a:pt x="2839" y="843"/>
                  </a:lnTo>
                  <a:lnTo>
                    <a:pt x="2246" y="32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888;p75"/>
            <p:cNvSpPr/>
            <p:nvPr/>
          </p:nvSpPr>
          <p:spPr>
            <a:xfrm>
              <a:off x="7147175" y="3132725"/>
              <a:ext cx="103725" cy="116200"/>
            </a:xfrm>
            <a:custGeom>
              <a:avLst/>
              <a:gdLst/>
              <a:ahLst/>
              <a:cxnLst/>
              <a:rect l="l" t="t" r="r" b="b"/>
              <a:pathLst>
                <a:path w="4149" h="4648" extrusionOk="0">
                  <a:moveTo>
                    <a:pt x="2838" y="0"/>
                  </a:moveTo>
                  <a:lnTo>
                    <a:pt x="2807" y="31"/>
                  </a:lnTo>
                  <a:lnTo>
                    <a:pt x="2776" y="94"/>
                  </a:lnTo>
                  <a:lnTo>
                    <a:pt x="3150" y="1154"/>
                  </a:lnTo>
                  <a:lnTo>
                    <a:pt x="3462" y="2214"/>
                  </a:lnTo>
                  <a:lnTo>
                    <a:pt x="3743" y="3275"/>
                  </a:lnTo>
                  <a:lnTo>
                    <a:pt x="3961" y="4366"/>
                  </a:lnTo>
                  <a:lnTo>
                    <a:pt x="3337" y="3867"/>
                  </a:lnTo>
                  <a:lnTo>
                    <a:pt x="2589" y="3337"/>
                  </a:lnTo>
                  <a:lnTo>
                    <a:pt x="1778" y="2901"/>
                  </a:lnTo>
                  <a:lnTo>
                    <a:pt x="967" y="2495"/>
                  </a:lnTo>
                  <a:lnTo>
                    <a:pt x="125" y="2183"/>
                  </a:lnTo>
                  <a:lnTo>
                    <a:pt x="63" y="2183"/>
                  </a:lnTo>
                  <a:lnTo>
                    <a:pt x="0" y="2246"/>
                  </a:lnTo>
                  <a:lnTo>
                    <a:pt x="0" y="2277"/>
                  </a:lnTo>
                  <a:lnTo>
                    <a:pt x="63" y="2339"/>
                  </a:lnTo>
                  <a:lnTo>
                    <a:pt x="530" y="2495"/>
                  </a:lnTo>
                  <a:lnTo>
                    <a:pt x="998" y="2682"/>
                  </a:lnTo>
                  <a:lnTo>
                    <a:pt x="1809" y="3088"/>
                  </a:lnTo>
                  <a:lnTo>
                    <a:pt x="2589" y="3556"/>
                  </a:lnTo>
                  <a:lnTo>
                    <a:pt x="3337" y="4055"/>
                  </a:lnTo>
                  <a:lnTo>
                    <a:pt x="4024" y="4647"/>
                  </a:lnTo>
                  <a:lnTo>
                    <a:pt x="4117" y="4647"/>
                  </a:lnTo>
                  <a:lnTo>
                    <a:pt x="4148" y="4616"/>
                  </a:lnTo>
                  <a:lnTo>
                    <a:pt x="4148" y="4585"/>
                  </a:lnTo>
                  <a:lnTo>
                    <a:pt x="3930" y="3431"/>
                  </a:lnTo>
                  <a:lnTo>
                    <a:pt x="3649" y="2277"/>
                  </a:lnTo>
                  <a:lnTo>
                    <a:pt x="3306" y="1154"/>
                  </a:lnTo>
                  <a:lnTo>
                    <a:pt x="2932" y="31"/>
                  </a:lnTo>
                  <a:lnTo>
                    <a:pt x="290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889;p75"/>
            <p:cNvSpPr/>
            <p:nvPr/>
          </p:nvSpPr>
          <p:spPr>
            <a:xfrm>
              <a:off x="6949125" y="2386525"/>
              <a:ext cx="432750" cy="542700"/>
            </a:xfrm>
            <a:custGeom>
              <a:avLst/>
              <a:gdLst/>
              <a:ahLst/>
              <a:cxnLst/>
              <a:rect l="l" t="t" r="r" b="b"/>
              <a:pathLst>
                <a:path w="17310" h="21708" extrusionOk="0">
                  <a:moveTo>
                    <a:pt x="5552" y="1"/>
                  </a:moveTo>
                  <a:lnTo>
                    <a:pt x="5115" y="32"/>
                  </a:lnTo>
                  <a:lnTo>
                    <a:pt x="4679" y="94"/>
                  </a:lnTo>
                  <a:lnTo>
                    <a:pt x="4242" y="157"/>
                  </a:lnTo>
                  <a:lnTo>
                    <a:pt x="3805" y="250"/>
                  </a:lnTo>
                  <a:lnTo>
                    <a:pt x="3400" y="406"/>
                  </a:lnTo>
                  <a:lnTo>
                    <a:pt x="2994" y="562"/>
                  </a:lnTo>
                  <a:lnTo>
                    <a:pt x="2589" y="749"/>
                  </a:lnTo>
                  <a:lnTo>
                    <a:pt x="2215" y="936"/>
                  </a:lnTo>
                  <a:lnTo>
                    <a:pt x="1840" y="1186"/>
                  </a:lnTo>
                  <a:lnTo>
                    <a:pt x="1497" y="1435"/>
                  </a:lnTo>
                  <a:lnTo>
                    <a:pt x="1186" y="1716"/>
                  </a:lnTo>
                  <a:lnTo>
                    <a:pt x="905" y="2028"/>
                  </a:lnTo>
                  <a:lnTo>
                    <a:pt x="624" y="2340"/>
                  </a:lnTo>
                  <a:lnTo>
                    <a:pt x="375" y="2683"/>
                  </a:lnTo>
                  <a:lnTo>
                    <a:pt x="187" y="3057"/>
                  </a:lnTo>
                  <a:lnTo>
                    <a:pt x="0" y="3431"/>
                  </a:lnTo>
                  <a:lnTo>
                    <a:pt x="499" y="3119"/>
                  </a:lnTo>
                  <a:lnTo>
                    <a:pt x="1030" y="2839"/>
                  </a:lnTo>
                  <a:lnTo>
                    <a:pt x="1560" y="2620"/>
                  </a:lnTo>
                  <a:lnTo>
                    <a:pt x="2121" y="2465"/>
                  </a:lnTo>
                  <a:lnTo>
                    <a:pt x="2683" y="2340"/>
                  </a:lnTo>
                  <a:lnTo>
                    <a:pt x="3244" y="2277"/>
                  </a:lnTo>
                  <a:lnTo>
                    <a:pt x="3837" y="2246"/>
                  </a:lnTo>
                  <a:lnTo>
                    <a:pt x="4398" y="2277"/>
                  </a:lnTo>
                  <a:lnTo>
                    <a:pt x="4991" y="2309"/>
                  </a:lnTo>
                  <a:lnTo>
                    <a:pt x="5552" y="2402"/>
                  </a:lnTo>
                  <a:lnTo>
                    <a:pt x="6113" y="2527"/>
                  </a:lnTo>
                  <a:lnTo>
                    <a:pt x="6644" y="2714"/>
                  </a:lnTo>
                  <a:lnTo>
                    <a:pt x="7205" y="2901"/>
                  </a:lnTo>
                  <a:lnTo>
                    <a:pt x="7704" y="3119"/>
                  </a:lnTo>
                  <a:lnTo>
                    <a:pt x="8203" y="3369"/>
                  </a:lnTo>
                  <a:lnTo>
                    <a:pt x="8671" y="3619"/>
                  </a:lnTo>
                  <a:lnTo>
                    <a:pt x="9170" y="3993"/>
                  </a:lnTo>
                  <a:lnTo>
                    <a:pt x="9669" y="4398"/>
                  </a:lnTo>
                  <a:lnTo>
                    <a:pt x="10105" y="4804"/>
                  </a:lnTo>
                  <a:lnTo>
                    <a:pt x="10542" y="5240"/>
                  </a:lnTo>
                  <a:lnTo>
                    <a:pt x="10948" y="5708"/>
                  </a:lnTo>
                  <a:lnTo>
                    <a:pt x="11353" y="6176"/>
                  </a:lnTo>
                  <a:lnTo>
                    <a:pt x="11696" y="6675"/>
                  </a:lnTo>
                  <a:lnTo>
                    <a:pt x="12039" y="7174"/>
                  </a:lnTo>
                  <a:lnTo>
                    <a:pt x="12351" y="7704"/>
                  </a:lnTo>
                  <a:lnTo>
                    <a:pt x="12632" y="8234"/>
                  </a:lnTo>
                  <a:lnTo>
                    <a:pt x="12912" y="8765"/>
                  </a:lnTo>
                  <a:lnTo>
                    <a:pt x="13162" y="9326"/>
                  </a:lnTo>
                  <a:lnTo>
                    <a:pt x="13411" y="9887"/>
                  </a:lnTo>
                  <a:lnTo>
                    <a:pt x="13630" y="10480"/>
                  </a:lnTo>
                  <a:lnTo>
                    <a:pt x="14004" y="11665"/>
                  </a:lnTo>
                  <a:lnTo>
                    <a:pt x="14347" y="12881"/>
                  </a:lnTo>
                  <a:lnTo>
                    <a:pt x="14659" y="14098"/>
                  </a:lnTo>
                  <a:lnTo>
                    <a:pt x="14908" y="15377"/>
                  </a:lnTo>
                  <a:lnTo>
                    <a:pt x="15127" y="16624"/>
                  </a:lnTo>
                  <a:lnTo>
                    <a:pt x="15501" y="19182"/>
                  </a:lnTo>
                  <a:lnTo>
                    <a:pt x="15844" y="21708"/>
                  </a:lnTo>
                  <a:lnTo>
                    <a:pt x="15875" y="21677"/>
                  </a:lnTo>
                  <a:lnTo>
                    <a:pt x="16156" y="21396"/>
                  </a:lnTo>
                  <a:lnTo>
                    <a:pt x="16437" y="21115"/>
                  </a:lnTo>
                  <a:lnTo>
                    <a:pt x="16655" y="20803"/>
                  </a:lnTo>
                  <a:lnTo>
                    <a:pt x="16811" y="20460"/>
                  </a:lnTo>
                  <a:lnTo>
                    <a:pt x="16967" y="20117"/>
                  </a:lnTo>
                  <a:lnTo>
                    <a:pt x="17061" y="19743"/>
                  </a:lnTo>
                  <a:lnTo>
                    <a:pt x="17154" y="19369"/>
                  </a:lnTo>
                  <a:lnTo>
                    <a:pt x="17185" y="18994"/>
                  </a:lnTo>
                  <a:lnTo>
                    <a:pt x="17279" y="17809"/>
                  </a:lnTo>
                  <a:lnTo>
                    <a:pt x="17310" y="16655"/>
                  </a:lnTo>
                  <a:lnTo>
                    <a:pt x="17310" y="15501"/>
                  </a:lnTo>
                  <a:lnTo>
                    <a:pt x="17279" y="14909"/>
                  </a:lnTo>
                  <a:lnTo>
                    <a:pt x="17216" y="14316"/>
                  </a:lnTo>
                  <a:lnTo>
                    <a:pt x="17061" y="13131"/>
                  </a:lnTo>
                  <a:lnTo>
                    <a:pt x="16811" y="11946"/>
                  </a:lnTo>
                  <a:lnTo>
                    <a:pt x="16499" y="10761"/>
                  </a:lnTo>
                  <a:lnTo>
                    <a:pt x="16125" y="9607"/>
                  </a:lnTo>
                  <a:lnTo>
                    <a:pt x="16125" y="10480"/>
                  </a:lnTo>
                  <a:lnTo>
                    <a:pt x="16094" y="11322"/>
                  </a:lnTo>
                  <a:lnTo>
                    <a:pt x="16062" y="11447"/>
                  </a:lnTo>
                  <a:lnTo>
                    <a:pt x="16000" y="11540"/>
                  </a:lnTo>
                  <a:lnTo>
                    <a:pt x="15907" y="11572"/>
                  </a:lnTo>
                  <a:lnTo>
                    <a:pt x="15813" y="11572"/>
                  </a:lnTo>
                  <a:lnTo>
                    <a:pt x="15688" y="11540"/>
                  </a:lnTo>
                  <a:lnTo>
                    <a:pt x="15595" y="11478"/>
                  </a:lnTo>
                  <a:lnTo>
                    <a:pt x="15532" y="11384"/>
                  </a:lnTo>
                  <a:lnTo>
                    <a:pt x="15501" y="11260"/>
                  </a:lnTo>
                  <a:lnTo>
                    <a:pt x="15532" y="10449"/>
                  </a:lnTo>
                  <a:lnTo>
                    <a:pt x="15532" y="9607"/>
                  </a:lnTo>
                  <a:lnTo>
                    <a:pt x="15501" y="8765"/>
                  </a:lnTo>
                  <a:lnTo>
                    <a:pt x="15408" y="7923"/>
                  </a:lnTo>
                  <a:lnTo>
                    <a:pt x="14971" y="7080"/>
                  </a:lnTo>
                  <a:lnTo>
                    <a:pt x="14503" y="6270"/>
                  </a:lnTo>
                  <a:lnTo>
                    <a:pt x="14004" y="5490"/>
                  </a:lnTo>
                  <a:lnTo>
                    <a:pt x="13474" y="4710"/>
                  </a:lnTo>
                  <a:lnTo>
                    <a:pt x="13131" y="4273"/>
                  </a:lnTo>
                  <a:lnTo>
                    <a:pt x="13224" y="4648"/>
                  </a:lnTo>
                  <a:lnTo>
                    <a:pt x="13287" y="5022"/>
                  </a:lnTo>
                  <a:lnTo>
                    <a:pt x="13287" y="5178"/>
                  </a:lnTo>
                  <a:lnTo>
                    <a:pt x="13255" y="5272"/>
                  </a:lnTo>
                  <a:lnTo>
                    <a:pt x="13162" y="5334"/>
                  </a:lnTo>
                  <a:lnTo>
                    <a:pt x="13037" y="5365"/>
                  </a:lnTo>
                  <a:lnTo>
                    <a:pt x="12944" y="5365"/>
                  </a:lnTo>
                  <a:lnTo>
                    <a:pt x="12850" y="5334"/>
                  </a:lnTo>
                  <a:lnTo>
                    <a:pt x="12756" y="5240"/>
                  </a:lnTo>
                  <a:lnTo>
                    <a:pt x="12725" y="5147"/>
                  </a:lnTo>
                  <a:lnTo>
                    <a:pt x="12601" y="4585"/>
                  </a:lnTo>
                  <a:lnTo>
                    <a:pt x="12445" y="4055"/>
                  </a:lnTo>
                  <a:lnTo>
                    <a:pt x="12257" y="3556"/>
                  </a:lnTo>
                  <a:lnTo>
                    <a:pt x="12008" y="3057"/>
                  </a:lnTo>
                  <a:lnTo>
                    <a:pt x="11540" y="2589"/>
                  </a:lnTo>
                  <a:lnTo>
                    <a:pt x="11010" y="2153"/>
                  </a:lnTo>
                  <a:lnTo>
                    <a:pt x="10511" y="1747"/>
                  </a:lnTo>
                  <a:lnTo>
                    <a:pt x="9950" y="1373"/>
                  </a:lnTo>
                  <a:lnTo>
                    <a:pt x="9388" y="1030"/>
                  </a:lnTo>
                  <a:lnTo>
                    <a:pt x="8796" y="749"/>
                  </a:lnTo>
                  <a:lnTo>
                    <a:pt x="8203" y="500"/>
                  </a:lnTo>
                  <a:lnTo>
                    <a:pt x="7579" y="281"/>
                  </a:lnTo>
                  <a:lnTo>
                    <a:pt x="7673" y="344"/>
                  </a:lnTo>
                  <a:lnTo>
                    <a:pt x="7766" y="437"/>
                  </a:lnTo>
                  <a:lnTo>
                    <a:pt x="7797" y="531"/>
                  </a:lnTo>
                  <a:lnTo>
                    <a:pt x="7797" y="656"/>
                  </a:lnTo>
                  <a:lnTo>
                    <a:pt x="7735" y="749"/>
                  </a:lnTo>
                  <a:lnTo>
                    <a:pt x="7642" y="843"/>
                  </a:lnTo>
                  <a:lnTo>
                    <a:pt x="7548" y="874"/>
                  </a:lnTo>
                  <a:lnTo>
                    <a:pt x="7454" y="874"/>
                  </a:lnTo>
                  <a:lnTo>
                    <a:pt x="7330" y="843"/>
                  </a:lnTo>
                  <a:lnTo>
                    <a:pt x="6893" y="562"/>
                  </a:lnTo>
                  <a:lnTo>
                    <a:pt x="6456" y="344"/>
                  </a:lnTo>
                  <a:lnTo>
                    <a:pt x="6020" y="157"/>
                  </a:lnTo>
                  <a:lnTo>
                    <a:pt x="555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890;p75"/>
            <p:cNvSpPr/>
            <p:nvPr/>
          </p:nvSpPr>
          <p:spPr>
            <a:xfrm>
              <a:off x="6946000" y="2442675"/>
              <a:ext cx="399250" cy="497475"/>
            </a:xfrm>
            <a:custGeom>
              <a:avLst/>
              <a:gdLst/>
              <a:ahLst/>
              <a:cxnLst/>
              <a:rect l="l" t="t" r="r" b="b"/>
              <a:pathLst>
                <a:path w="15970" h="19899" extrusionOk="0">
                  <a:moveTo>
                    <a:pt x="3962" y="0"/>
                  </a:moveTo>
                  <a:lnTo>
                    <a:pt x="3369" y="31"/>
                  </a:lnTo>
                  <a:lnTo>
                    <a:pt x="2808" y="94"/>
                  </a:lnTo>
                  <a:lnTo>
                    <a:pt x="2246" y="219"/>
                  </a:lnTo>
                  <a:lnTo>
                    <a:pt x="1685" y="374"/>
                  </a:lnTo>
                  <a:lnTo>
                    <a:pt x="1155" y="593"/>
                  </a:lnTo>
                  <a:lnTo>
                    <a:pt x="624" y="873"/>
                  </a:lnTo>
                  <a:lnTo>
                    <a:pt x="125" y="1185"/>
                  </a:lnTo>
                  <a:lnTo>
                    <a:pt x="1" y="1528"/>
                  </a:lnTo>
                  <a:lnTo>
                    <a:pt x="219" y="1310"/>
                  </a:lnTo>
                  <a:lnTo>
                    <a:pt x="468" y="1123"/>
                  </a:lnTo>
                  <a:lnTo>
                    <a:pt x="749" y="998"/>
                  </a:lnTo>
                  <a:lnTo>
                    <a:pt x="1030" y="905"/>
                  </a:lnTo>
                  <a:lnTo>
                    <a:pt x="1342" y="811"/>
                  </a:lnTo>
                  <a:lnTo>
                    <a:pt x="1654" y="780"/>
                  </a:lnTo>
                  <a:lnTo>
                    <a:pt x="1965" y="811"/>
                  </a:lnTo>
                  <a:lnTo>
                    <a:pt x="2277" y="842"/>
                  </a:lnTo>
                  <a:lnTo>
                    <a:pt x="2620" y="905"/>
                  </a:lnTo>
                  <a:lnTo>
                    <a:pt x="2932" y="1029"/>
                  </a:lnTo>
                  <a:lnTo>
                    <a:pt x="3213" y="1154"/>
                  </a:lnTo>
                  <a:lnTo>
                    <a:pt x="3494" y="1310"/>
                  </a:lnTo>
                  <a:lnTo>
                    <a:pt x="4772" y="1310"/>
                  </a:lnTo>
                  <a:lnTo>
                    <a:pt x="4866" y="1341"/>
                  </a:lnTo>
                  <a:lnTo>
                    <a:pt x="4960" y="1435"/>
                  </a:lnTo>
                  <a:lnTo>
                    <a:pt x="5022" y="1528"/>
                  </a:lnTo>
                  <a:lnTo>
                    <a:pt x="5022" y="1653"/>
                  </a:lnTo>
                  <a:lnTo>
                    <a:pt x="4991" y="1778"/>
                  </a:lnTo>
                  <a:lnTo>
                    <a:pt x="4928" y="1840"/>
                  </a:lnTo>
                  <a:lnTo>
                    <a:pt x="4804" y="1903"/>
                  </a:lnTo>
                  <a:lnTo>
                    <a:pt x="4367" y="1903"/>
                  </a:lnTo>
                  <a:lnTo>
                    <a:pt x="4461" y="1996"/>
                  </a:lnTo>
                  <a:lnTo>
                    <a:pt x="5022" y="2464"/>
                  </a:lnTo>
                  <a:lnTo>
                    <a:pt x="5521" y="2994"/>
                  </a:lnTo>
                  <a:lnTo>
                    <a:pt x="5989" y="3525"/>
                  </a:lnTo>
                  <a:lnTo>
                    <a:pt x="6425" y="4086"/>
                  </a:lnTo>
                  <a:lnTo>
                    <a:pt x="7049" y="4242"/>
                  </a:lnTo>
                  <a:lnTo>
                    <a:pt x="7673" y="4429"/>
                  </a:lnTo>
                  <a:lnTo>
                    <a:pt x="8297" y="4647"/>
                  </a:lnTo>
                  <a:lnTo>
                    <a:pt x="8921" y="4928"/>
                  </a:lnTo>
                  <a:lnTo>
                    <a:pt x="9014" y="4990"/>
                  </a:lnTo>
                  <a:lnTo>
                    <a:pt x="9076" y="5115"/>
                  </a:lnTo>
                  <a:lnTo>
                    <a:pt x="9108" y="5209"/>
                  </a:lnTo>
                  <a:lnTo>
                    <a:pt x="9076" y="5333"/>
                  </a:lnTo>
                  <a:lnTo>
                    <a:pt x="9014" y="5427"/>
                  </a:lnTo>
                  <a:lnTo>
                    <a:pt x="8952" y="5489"/>
                  </a:lnTo>
                  <a:lnTo>
                    <a:pt x="8827" y="5521"/>
                  </a:lnTo>
                  <a:lnTo>
                    <a:pt x="8702" y="5489"/>
                  </a:lnTo>
                  <a:lnTo>
                    <a:pt x="8266" y="5271"/>
                  </a:lnTo>
                  <a:lnTo>
                    <a:pt x="7798" y="5115"/>
                  </a:lnTo>
                  <a:lnTo>
                    <a:pt x="7361" y="4959"/>
                  </a:lnTo>
                  <a:lnTo>
                    <a:pt x="6893" y="4803"/>
                  </a:lnTo>
                  <a:lnTo>
                    <a:pt x="7392" y="5645"/>
                  </a:lnTo>
                  <a:lnTo>
                    <a:pt x="7829" y="6519"/>
                  </a:lnTo>
                  <a:lnTo>
                    <a:pt x="8234" y="7392"/>
                  </a:lnTo>
                  <a:lnTo>
                    <a:pt x="8577" y="8328"/>
                  </a:lnTo>
                  <a:lnTo>
                    <a:pt x="9045" y="9637"/>
                  </a:lnTo>
                  <a:lnTo>
                    <a:pt x="9451" y="11010"/>
                  </a:lnTo>
                  <a:lnTo>
                    <a:pt x="9887" y="11259"/>
                  </a:lnTo>
                  <a:lnTo>
                    <a:pt x="10324" y="11571"/>
                  </a:lnTo>
                  <a:lnTo>
                    <a:pt x="11135" y="12164"/>
                  </a:lnTo>
                  <a:lnTo>
                    <a:pt x="11228" y="12257"/>
                  </a:lnTo>
                  <a:lnTo>
                    <a:pt x="11260" y="12382"/>
                  </a:lnTo>
                  <a:lnTo>
                    <a:pt x="11228" y="12507"/>
                  </a:lnTo>
                  <a:lnTo>
                    <a:pt x="11197" y="12600"/>
                  </a:lnTo>
                  <a:lnTo>
                    <a:pt x="11104" y="12663"/>
                  </a:lnTo>
                  <a:lnTo>
                    <a:pt x="11010" y="12725"/>
                  </a:lnTo>
                  <a:lnTo>
                    <a:pt x="10885" y="12725"/>
                  </a:lnTo>
                  <a:lnTo>
                    <a:pt x="10792" y="12663"/>
                  </a:lnTo>
                  <a:lnTo>
                    <a:pt x="10230" y="12226"/>
                  </a:lnTo>
                  <a:lnTo>
                    <a:pt x="9669" y="11852"/>
                  </a:lnTo>
                  <a:lnTo>
                    <a:pt x="10106" y="13474"/>
                  </a:lnTo>
                  <a:lnTo>
                    <a:pt x="10574" y="15095"/>
                  </a:lnTo>
                  <a:lnTo>
                    <a:pt x="11197" y="15439"/>
                  </a:lnTo>
                  <a:lnTo>
                    <a:pt x="11790" y="15844"/>
                  </a:lnTo>
                  <a:lnTo>
                    <a:pt x="12351" y="16249"/>
                  </a:lnTo>
                  <a:lnTo>
                    <a:pt x="12881" y="16717"/>
                  </a:lnTo>
                  <a:lnTo>
                    <a:pt x="12975" y="16811"/>
                  </a:lnTo>
                  <a:lnTo>
                    <a:pt x="13006" y="16936"/>
                  </a:lnTo>
                  <a:lnTo>
                    <a:pt x="12975" y="17029"/>
                  </a:lnTo>
                  <a:lnTo>
                    <a:pt x="12944" y="17123"/>
                  </a:lnTo>
                  <a:lnTo>
                    <a:pt x="12850" y="17216"/>
                  </a:lnTo>
                  <a:lnTo>
                    <a:pt x="12757" y="17247"/>
                  </a:lnTo>
                  <a:lnTo>
                    <a:pt x="12663" y="17247"/>
                  </a:lnTo>
                  <a:lnTo>
                    <a:pt x="12538" y="17185"/>
                  </a:lnTo>
                  <a:lnTo>
                    <a:pt x="12133" y="16842"/>
                  </a:lnTo>
                  <a:lnTo>
                    <a:pt x="11696" y="16530"/>
                  </a:lnTo>
                  <a:lnTo>
                    <a:pt x="11260" y="16218"/>
                  </a:lnTo>
                  <a:lnTo>
                    <a:pt x="10823" y="15906"/>
                  </a:lnTo>
                  <a:lnTo>
                    <a:pt x="11073" y="16655"/>
                  </a:lnTo>
                  <a:lnTo>
                    <a:pt x="11353" y="17372"/>
                  </a:lnTo>
                  <a:lnTo>
                    <a:pt x="11540" y="17715"/>
                  </a:lnTo>
                  <a:lnTo>
                    <a:pt x="11728" y="18027"/>
                  </a:lnTo>
                  <a:lnTo>
                    <a:pt x="11915" y="18339"/>
                  </a:lnTo>
                  <a:lnTo>
                    <a:pt x="12164" y="18651"/>
                  </a:lnTo>
                  <a:lnTo>
                    <a:pt x="12351" y="18838"/>
                  </a:lnTo>
                  <a:lnTo>
                    <a:pt x="12538" y="19025"/>
                  </a:lnTo>
                  <a:lnTo>
                    <a:pt x="12757" y="19212"/>
                  </a:lnTo>
                  <a:lnTo>
                    <a:pt x="12975" y="19368"/>
                  </a:lnTo>
                  <a:lnTo>
                    <a:pt x="13193" y="19493"/>
                  </a:lnTo>
                  <a:lnTo>
                    <a:pt x="13443" y="19618"/>
                  </a:lnTo>
                  <a:lnTo>
                    <a:pt x="13692" y="19711"/>
                  </a:lnTo>
                  <a:lnTo>
                    <a:pt x="13942" y="19805"/>
                  </a:lnTo>
                  <a:lnTo>
                    <a:pt x="14191" y="19867"/>
                  </a:lnTo>
                  <a:lnTo>
                    <a:pt x="14472" y="19898"/>
                  </a:lnTo>
                  <a:lnTo>
                    <a:pt x="14722" y="19898"/>
                  </a:lnTo>
                  <a:lnTo>
                    <a:pt x="14971" y="19867"/>
                  </a:lnTo>
                  <a:lnTo>
                    <a:pt x="15221" y="19805"/>
                  </a:lnTo>
                  <a:lnTo>
                    <a:pt x="15470" y="19743"/>
                  </a:lnTo>
                  <a:lnTo>
                    <a:pt x="15720" y="19618"/>
                  </a:lnTo>
                  <a:lnTo>
                    <a:pt x="15969" y="19462"/>
                  </a:lnTo>
                  <a:lnTo>
                    <a:pt x="15626" y="16936"/>
                  </a:lnTo>
                  <a:lnTo>
                    <a:pt x="15252" y="14378"/>
                  </a:lnTo>
                  <a:lnTo>
                    <a:pt x="15033" y="13131"/>
                  </a:lnTo>
                  <a:lnTo>
                    <a:pt x="14784" y="11852"/>
                  </a:lnTo>
                  <a:lnTo>
                    <a:pt x="14472" y="10635"/>
                  </a:lnTo>
                  <a:lnTo>
                    <a:pt x="14129" y="9419"/>
                  </a:lnTo>
                  <a:lnTo>
                    <a:pt x="13755" y="8234"/>
                  </a:lnTo>
                  <a:lnTo>
                    <a:pt x="13536" y="7641"/>
                  </a:lnTo>
                  <a:lnTo>
                    <a:pt x="13287" y="7080"/>
                  </a:lnTo>
                  <a:lnTo>
                    <a:pt x="13037" y="6519"/>
                  </a:lnTo>
                  <a:lnTo>
                    <a:pt x="12757" y="5988"/>
                  </a:lnTo>
                  <a:lnTo>
                    <a:pt x="12476" y="5458"/>
                  </a:lnTo>
                  <a:lnTo>
                    <a:pt x="12164" y="4928"/>
                  </a:lnTo>
                  <a:lnTo>
                    <a:pt x="11821" y="4429"/>
                  </a:lnTo>
                  <a:lnTo>
                    <a:pt x="11478" y="3930"/>
                  </a:lnTo>
                  <a:lnTo>
                    <a:pt x="11073" y="3462"/>
                  </a:lnTo>
                  <a:lnTo>
                    <a:pt x="10667" y="2994"/>
                  </a:lnTo>
                  <a:lnTo>
                    <a:pt x="10230" y="2558"/>
                  </a:lnTo>
                  <a:lnTo>
                    <a:pt x="9794" y="2152"/>
                  </a:lnTo>
                  <a:lnTo>
                    <a:pt x="9295" y="1747"/>
                  </a:lnTo>
                  <a:lnTo>
                    <a:pt x="8796" y="1373"/>
                  </a:lnTo>
                  <a:lnTo>
                    <a:pt x="8328" y="1123"/>
                  </a:lnTo>
                  <a:lnTo>
                    <a:pt x="7829" y="873"/>
                  </a:lnTo>
                  <a:lnTo>
                    <a:pt x="7330" y="655"/>
                  </a:lnTo>
                  <a:lnTo>
                    <a:pt x="6769" y="468"/>
                  </a:lnTo>
                  <a:lnTo>
                    <a:pt x="6238" y="281"/>
                  </a:lnTo>
                  <a:lnTo>
                    <a:pt x="5677" y="156"/>
                  </a:lnTo>
                  <a:lnTo>
                    <a:pt x="5116" y="63"/>
                  </a:lnTo>
                  <a:lnTo>
                    <a:pt x="4523" y="31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891;p75"/>
            <p:cNvSpPr/>
            <p:nvPr/>
          </p:nvSpPr>
          <p:spPr>
            <a:xfrm>
              <a:off x="7097275" y="2452025"/>
              <a:ext cx="262775" cy="549725"/>
            </a:xfrm>
            <a:custGeom>
              <a:avLst/>
              <a:gdLst/>
              <a:ahLst/>
              <a:cxnLst/>
              <a:rect l="l" t="t" r="r" b="b"/>
              <a:pathLst>
                <a:path w="10511" h="21989" extrusionOk="0">
                  <a:moveTo>
                    <a:pt x="94" y="0"/>
                  </a:moveTo>
                  <a:lnTo>
                    <a:pt x="31" y="32"/>
                  </a:lnTo>
                  <a:lnTo>
                    <a:pt x="0" y="94"/>
                  </a:lnTo>
                  <a:lnTo>
                    <a:pt x="31" y="156"/>
                  </a:lnTo>
                  <a:lnTo>
                    <a:pt x="94" y="188"/>
                  </a:lnTo>
                  <a:lnTo>
                    <a:pt x="624" y="219"/>
                  </a:lnTo>
                  <a:lnTo>
                    <a:pt x="1154" y="344"/>
                  </a:lnTo>
                  <a:lnTo>
                    <a:pt x="1653" y="468"/>
                  </a:lnTo>
                  <a:lnTo>
                    <a:pt x="2121" y="687"/>
                  </a:lnTo>
                  <a:lnTo>
                    <a:pt x="2620" y="905"/>
                  </a:lnTo>
                  <a:lnTo>
                    <a:pt x="3057" y="1186"/>
                  </a:lnTo>
                  <a:lnTo>
                    <a:pt x="3493" y="1498"/>
                  </a:lnTo>
                  <a:lnTo>
                    <a:pt x="3899" y="1809"/>
                  </a:lnTo>
                  <a:lnTo>
                    <a:pt x="4273" y="2184"/>
                  </a:lnTo>
                  <a:lnTo>
                    <a:pt x="4710" y="2620"/>
                  </a:lnTo>
                  <a:lnTo>
                    <a:pt x="5084" y="3088"/>
                  </a:lnTo>
                  <a:lnTo>
                    <a:pt x="5427" y="3556"/>
                  </a:lnTo>
                  <a:lnTo>
                    <a:pt x="5739" y="4055"/>
                  </a:lnTo>
                  <a:lnTo>
                    <a:pt x="6051" y="4585"/>
                  </a:lnTo>
                  <a:lnTo>
                    <a:pt x="6331" y="5115"/>
                  </a:lnTo>
                  <a:lnTo>
                    <a:pt x="6581" y="5677"/>
                  </a:lnTo>
                  <a:lnTo>
                    <a:pt x="6799" y="6238"/>
                  </a:lnTo>
                  <a:lnTo>
                    <a:pt x="7267" y="7455"/>
                  </a:lnTo>
                  <a:lnTo>
                    <a:pt x="7704" y="8702"/>
                  </a:lnTo>
                  <a:lnTo>
                    <a:pt x="8078" y="9950"/>
                  </a:lnTo>
                  <a:lnTo>
                    <a:pt x="8421" y="11228"/>
                  </a:lnTo>
                  <a:lnTo>
                    <a:pt x="8764" y="12538"/>
                  </a:lnTo>
                  <a:lnTo>
                    <a:pt x="9076" y="13848"/>
                  </a:lnTo>
                  <a:lnTo>
                    <a:pt x="9357" y="15158"/>
                  </a:lnTo>
                  <a:lnTo>
                    <a:pt x="9606" y="16499"/>
                  </a:lnTo>
                  <a:lnTo>
                    <a:pt x="9856" y="17840"/>
                  </a:lnTo>
                  <a:lnTo>
                    <a:pt x="10043" y="19181"/>
                  </a:lnTo>
                  <a:lnTo>
                    <a:pt x="10199" y="20554"/>
                  </a:lnTo>
                  <a:lnTo>
                    <a:pt x="10355" y="21895"/>
                  </a:lnTo>
                  <a:lnTo>
                    <a:pt x="10386" y="21957"/>
                  </a:lnTo>
                  <a:lnTo>
                    <a:pt x="10417" y="21988"/>
                  </a:lnTo>
                  <a:lnTo>
                    <a:pt x="10480" y="21957"/>
                  </a:lnTo>
                  <a:lnTo>
                    <a:pt x="10511" y="21895"/>
                  </a:lnTo>
                  <a:lnTo>
                    <a:pt x="10448" y="21240"/>
                  </a:lnTo>
                  <a:lnTo>
                    <a:pt x="10292" y="19868"/>
                  </a:lnTo>
                  <a:lnTo>
                    <a:pt x="10105" y="18495"/>
                  </a:lnTo>
                  <a:lnTo>
                    <a:pt x="9887" y="17123"/>
                  </a:lnTo>
                  <a:lnTo>
                    <a:pt x="9637" y="15782"/>
                  </a:lnTo>
                  <a:lnTo>
                    <a:pt x="9388" y="14441"/>
                  </a:lnTo>
                  <a:lnTo>
                    <a:pt x="9076" y="13068"/>
                  </a:lnTo>
                  <a:lnTo>
                    <a:pt x="8733" y="11727"/>
                  </a:lnTo>
                  <a:lnTo>
                    <a:pt x="8359" y="10417"/>
                  </a:lnTo>
                  <a:lnTo>
                    <a:pt x="7984" y="9139"/>
                  </a:lnTo>
                  <a:lnTo>
                    <a:pt x="7610" y="7891"/>
                  </a:lnTo>
                  <a:lnTo>
                    <a:pt x="7142" y="6644"/>
                  </a:lnTo>
                  <a:lnTo>
                    <a:pt x="6893" y="6051"/>
                  </a:lnTo>
                  <a:lnTo>
                    <a:pt x="6643" y="5427"/>
                  </a:lnTo>
                  <a:lnTo>
                    <a:pt x="6394" y="4897"/>
                  </a:lnTo>
                  <a:lnTo>
                    <a:pt x="6113" y="4367"/>
                  </a:lnTo>
                  <a:lnTo>
                    <a:pt x="5801" y="3868"/>
                  </a:lnTo>
                  <a:lnTo>
                    <a:pt x="5489" y="3369"/>
                  </a:lnTo>
                  <a:lnTo>
                    <a:pt x="5146" y="2901"/>
                  </a:lnTo>
                  <a:lnTo>
                    <a:pt x="4772" y="2433"/>
                  </a:lnTo>
                  <a:lnTo>
                    <a:pt x="4335" y="2028"/>
                  </a:lnTo>
                  <a:lnTo>
                    <a:pt x="3899" y="1622"/>
                  </a:lnTo>
                  <a:lnTo>
                    <a:pt x="3493" y="1279"/>
                  </a:lnTo>
                  <a:lnTo>
                    <a:pt x="3057" y="999"/>
                  </a:lnTo>
                  <a:lnTo>
                    <a:pt x="2589" y="718"/>
                  </a:lnTo>
                  <a:lnTo>
                    <a:pt x="2121" y="499"/>
                  </a:lnTo>
                  <a:lnTo>
                    <a:pt x="1622" y="312"/>
                  </a:lnTo>
                  <a:lnTo>
                    <a:pt x="1123" y="156"/>
                  </a:lnTo>
                  <a:lnTo>
                    <a:pt x="624" y="6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892;p75"/>
            <p:cNvSpPr/>
            <p:nvPr/>
          </p:nvSpPr>
          <p:spPr>
            <a:xfrm>
              <a:off x="7126125" y="2435650"/>
              <a:ext cx="75650" cy="66300"/>
            </a:xfrm>
            <a:custGeom>
              <a:avLst/>
              <a:gdLst/>
              <a:ahLst/>
              <a:cxnLst/>
              <a:rect l="l" t="t" r="r" b="b"/>
              <a:pathLst>
                <a:path w="3026" h="2652" extrusionOk="0">
                  <a:moveTo>
                    <a:pt x="1653" y="1"/>
                  </a:moveTo>
                  <a:lnTo>
                    <a:pt x="1591" y="32"/>
                  </a:lnTo>
                  <a:lnTo>
                    <a:pt x="1560" y="63"/>
                  </a:lnTo>
                  <a:lnTo>
                    <a:pt x="1560" y="125"/>
                  </a:lnTo>
                  <a:lnTo>
                    <a:pt x="2776" y="2433"/>
                  </a:lnTo>
                  <a:lnTo>
                    <a:pt x="2464" y="2308"/>
                  </a:lnTo>
                  <a:lnTo>
                    <a:pt x="2121" y="2215"/>
                  </a:lnTo>
                  <a:lnTo>
                    <a:pt x="1809" y="2121"/>
                  </a:lnTo>
                  <a:lnTo>
                    <a:pt x="1466" y="2090"/>
                  </a:lnTo>
                  <a:lnTo>
                    <a:pt x="1123" y="2028"/>
                  </a:lnTo>
                  <a:lnTo>
                    <a:pt x="437" y="2028"/>
                  </a:lnTo>
                  <a:lnTo>
                    <a:pt x="94" y="2059"/>
                  </a:lnTo>
                  <a:lnTo>
                    <a:pt x="31" y="2090"/>
                  </a:lnTo>
                  <a:lnTo>
                    <a:pt x="0" y="2153"/>
                  </a:lnTo>
                  <a:lnTo>
                    <a:pt x="31" y="2184"/>
                  </a:lnTo>
                  <a:lnTo>
                    <a:pt x="94" y="2215"/>
                  </a:lnTo>
                  <a:lnTo>
                    <a:pt x="437" y="2184"/>
                  </a:lnTo>
                  <a:lnTo>
                    <a:pt x="811" y="2184"/>
                  </a:lnTo>
                  <a:lnTo>
                    <a:pt x="1154" y="2215"/>
                  </a:lnTo>
                  <a:lnTo>
                    <a:pt x="1528" y="2246"/>
                  </a:lnTo>
                  <a:lnTo>
                    <a:pt x="1871" y="2308"/>
                  </a:lnTo>
                  <a:lnTo>
                    <a:pt x="2246" y="2402"/>
                  </a:lnTo>
                  <a:lnTo>
                    <a:pt x="2589" y="2496"/>
                  </a:lnTo>
                  <a:lnTo>
                    <a:pt x="2901" y="2652"/>
                  </a:lnTo>
                  <a:lnTo>
                    <a:pt x="2963" y="2652"/>
                  </a:lnTo>
                  <a:lnTo>
                    <a:pt x="3025" y="2620"/>
                  </a:lnTo>
                  <a:lnTo>
                    <a:pt x="3025" y="2589"/>
                  </a:lnTo>
                  <a:lnTo>
                    <a:pt x="3025" y="2527"/>
                  </a:lnTo>
                  <a:lnTo>
                    <a:pt x="1684" y="32"/>
                  </a:lnTo>
                  <a:lnTo>
                    <a:pt x="165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893;p75"/>
            <p:cNvSpPr/>
            <p:nvPr/>
          </p:nvSpPr>
          <p:spPr>
            <a:xfrm>
              <a:off x="7209550" y="2564300"/>
              <a:ext cx="91250" cy="130250"/>
            </a:xfrm>
            <a:custGeom>
              <a:avLst/>
              <a:gdLst/>
              <a:ahLst/>
              <a:cxnLst/>
              <a:rect l="l" t="t" r="r" b="b"/>
              <a:pathLst>
                <a:path w="3650" h="5210" extrusionOk="0">
                  <a:moveTo>
                    <a:pt x="2901" y="1"/>
                  </a:moveTo>
                  <a:lnTo>
                    <a:pt x="2870" y="32"/>
                  </a:lnTo>
                  <a:lnTo>
                    <a:pt x="2870" y="94"/>
                  </a:lnTo>
                  <a:lnTo>
                    <a:pt x="2994" y="624"/>
                  </a:lnTo>
                  <a:lnTo>
                    <a:pt x="3119" y="1186"/>
                  </a:lnTo>
                  <a:lnTo>
                    <a:pt x="3306" y="2090"/>
                  </a:lnTo>
                  <a:lnTo>
                    <a:pt x="3431" y="3026"/>
                  </a:lnTo>
                  <a:lnTo>
                    <a:pt x="3493" y="3962"/>
                  </a:lnTo>
                  <a:lnTo>
                    <a:pt x="3493" y="4897"/>
                  </a:lnTo>
                  <a:lnTo>
                    <a:pt x="2963" y="4211"/>
                  </a:lnTo>
                  <a:lnTo>
                    <a:pt x="2308" y="3463"/>
                  </a:lnTo>
                  <a:lnTo>
                    <a:pt x="1622" y="2776"/>
                  </a:lnTo>
                  <a:lnTo>
                    <a:pt x="905" y="2121"/>
                  </a:lnTo>
                  <a:lnTo>
                    <a:pt x="156" y="1498"/>
                  </a:lnTo>
                  <a:lnTo>
                    <a:pt x="32" y="1498"/>
                  </a:lnTo>
                  <a:lnTo>
                    <a:pt x="0" y="1560"/>
                  </a:lnTo>
                  <a:lnTo>
                    <a:pt x="32" y="1622"/>
                  </a:lnTo>
                  <a:lnTo>
                    <a:pt x="905" y="2309"/>
                  </a:lnTo>
                  <a:lnTo>
                    <a:pt x="1591" y="2964"/>
                  </a:lnTo>
                  <a:lnTo>
                    <a:pt x="2277" y="3650"/>
                  </a:lnTo>
                  <a:lnTo>
                    <a:pt x="2901" y="4398"/>
                  </a:lnTo>
                  <a:lnTo>
                    <a:pt x="3493" y="5178"/>
                  </a:lnTo>
                  <a:lnTo>
                    <a:pt x="3556" y="5209"/>
                  </a:lnTo>
                  <a:lnTo>
                    <a:pt x="3587" y="5209"/>
                  </a:lnTo>
                  <a:lnTo>
                    <a:pt x="3618" y="5178"/>
                  </a:lnTo>
                  <a:lnTo>
                    <a:pt x="3649" y="5116"/>
                  </a:lnTo>
                  <a:lnTo>
                    <a:pt x="3649" y="4554"/>
                  </a:lnTo>
                  <a:lnTo>
                    <a:pt x="3649" y="3993"/>
                  </a:lnTo>
                  <a:lnTo>
                    <a:pt x="3587" y="2995"/>
                  </a:lnTo>
                  <a:lnTo>
                    <a:pt x="3462" y="1997"/>
                  </a:lnTo>
                  <a:lnTo>
                    <a:pt x="3244" y="999"/>
                  </a:lnTo>
                  <a:lnTo>
                    <a:pt x="3026" y="32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894;p75"/>
            <p:cNvSpPr/>
            <p:nvPr/>
          </p:nvSpPr>
          <p:spPr>
            <a:xfrm>
              <a:off x="7264125" y="2740525"/>
              <a:ext cx="88125" cy="120100"/>
            </a:xfrm>
            <a:custGeom>
              <a:avLst/>
              <a:gdLst/>
              <a:ahLst/>
              <a:cxnLst/>
              <a:rect l="l" t="t" r="r" b="b"/>
              <a:pathLst>
                <a:path w="3525" h="4804" extrusionOk="0">
                  <a:moveTo>
                    <a:pt x="3400" y="0"/>
                  </a:moveTo>
                  <a:lnTo>
                    <a:pt x="3369" y="63"/>
                  </a:lnTo>
                  <a:lnTo>
                    <a:pt x="3338" y="1185"/>
                  </a:lnTo>
                  <a:lnTo>
                    <a:pt x="3244" y="2277"/>
                  </a:lnTo>
                  <a:lnTo>
                    <a:pt x="3119" y="3400"/>
                  </a:lnTo>
                  <a:lnTo>
                    <a:pt x="2932" y="4491"/>
                  </a:lnTo>
                  <a:lnTo>
                    <a:pt x="2527" y="3774"/>
                  </a:lnTo>
                  <a:lnTo>
                    <a:pt x="1997" y="3026"/>
                  </a:lnTo>
                  <a:lnTo>
                    <a:pt x="1435" y="2339"/>
                  </a:lnTo>
                  <a:lnTo>
                    <a:pt x="811" y="1684"/>
                  </a:lnTo>
                  <a:lnTo>
                    <a:pt x="125" y="1061"/>
                  </a:lnTo>
                  <a:lnTo>
                    <a:pt x="63" y="1061"/>
                  </a:lnTo>
                  <a:lnTo>
                    <a:pt x="1" y="1092"/>
                  </a:lnTo>
                  <a:lnTo>
                    <a:pt x="1" y="1123"/>
                  </a:lnTo>
                  <a:lnTo>
                    <a:pt x="1" y="1185"/>
                  </a:lnTo>
                  <a:lnTo>
                    <a:pt x="406" y="1528"/>
                  </a:lnTo>
                  <a:lnTo>
                    <a:pt x="780" y="1872"/>
                  </a:lnTo>
                  <a:lnTo>
                    <a:pt x="1404" y="2526"/>
                  </a:lnTo>
                  <a:lnTo>
                    <a:pt x="1965" y="3244"/>
                  </a:lnTo>
                  <a:lnTo>
                    <a:pt x="2464" y="3992"/>
                  </a:lnTo>
                  <a:lnTo>
                    <a:pt x="2901" y="4772"/>
                  </a:lnTo>
                  <a:lnTo>
                    <a:pt x="2932" y="4803"/>
                  </a:lnTo>
                  <a:lnTo>
                    <a:pt x="2963" y="4803"/>
                  </a:lnTo>
                  <a:lnTo>
                    <a:pt x="3026" y="4772"/>
                  </a:lnTo>
                  <a:lnTo>
                    <a:pt x="3057" y="4741"/>
                  </a:lnTo>
                  <a:lnTo>
                    <a:pt x="3244" y="3587"/>
                  </a:lnTo>
                  <a:lnTo>
                    <a:pt x="3400" y="2433"/>
                  </a:lnTo>
                  <a:lnTo>
                    <a:pt x="3494" y="1248"/>
                  </a:lnTo>
                  <a:lnTo>
                    <a:pt x="3525" y="63"/>
                  </a:lnTo>
                  <a:lnTo>
                    <a:pt x="349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895;p75"/>
            <p:cNvSpPr/>
            <p:nvPr/>
          </p:nvSpPr>
          <p:spPr>
            <a:xfrm>
              <a:off x="6207600" y="3055525"/>
              <a:ext cx="778975" cy="398450"/>
            </a:xfrm>
            <a:custGeom>
              <a:avLst/>
              <a:gdLst/>
              <a:ahLst/>
              <a:cxnLst/>
              <a:rect l="l" t="t" r="r" b="b"/>
              <a:pathLst>
                <a:path w="31159" h="15938" extrusionOk="0">
                  <a:moveTo>
                    <a:pt x="12258" y="0"/>
                  </a:moveTo>
                  <a:lnTo>
                    <a:pt x="11728" y="32"/>
                  </a:lnTo>
                  <a:lnTo>
                    <a:pt x="11229" y="94"/>
                  </a:lnTo>
                  <a:lnTo>
                    <a:pt x="10730" y="156"/>
                  </a:lnTo>
                  <a:lnTo>
                    <a:pt x="9732" y="312"/>
                  </a:lnTo>
                  <a:lnTo>
                    <a:pt x="8734" y="406"/>
                  </a:lnTo>
                  <a:lnTo>
                    <a:pt x="6707" y="624"/>
                  </a:lnTo>
                  <a:lnTo>
                    <a:pt x="6208" y="687"/>
                  </a:lnTo>
                  <a:lnTo>
                    <a:pt x="5740" y="780"/>
                  </a:lnTo>
                  <a:lnTo>
                    <a:pt x="5241" y="874"/>
                  </a:lnTo>
                  <a:lnTo>
                    <a:pt x="4773" y="998"/>
                  </a:lnTo>
                  <a:lnTo>
                    <a:pt x="3837" y="1279"/>
                  </a:lnTo>
                  <a:lnTo>
                    <a:pt x="2933" y="1653"/>
                  </a:lnTo>
                  <a:lnTo>
                    <a:pt x="2621" y="1778"/>
                  </a:lnTo>
                  <a:lnTo>
                    <a:pt x="2340" y="1934"/>
                  </a:lnTo>
                  <a:lnTo>
                    <a:pt x="2028" y="2090"/>
                  </a:lnTo>
                  <a:lnTo>
                    <a:pt x="1748" y="2308"/>
                  </a:lnTo>
                  <a:lnTo>
                    <a:pt x="1467" y="2495"/>
                  </a:lnTo>
                  <a:lnTo>
                    <a:pt x="1217" y="2745"/>
                  </a:lnTo>
                  <a:lnTo>
                    <a:pt x="968" y="2963"/>
                  </a:lnTo>
                  <a:lnTo>
                    <a:pt x="749" y="3244"/>
                  </a:lnTo>
                  <a:lnTo>
                    <a:pt x="562" y="3525"/>
                  </a:lnTo>
                  <a:lnTo>
                    <a:pt x="375" y="3805"/>
                  </a:lnTo>
                  <a:lnTo>
                    <a:pt x="219" y="4086"/>
                  </a:lnTo>
                  <a:lnTo>
                    <a:pt x="126" y="4398"/>
                  </a:lnTo>
                  <a:lnTo>
                    <a:pt x="32" y="4741"/>
                  </a:lnTo>
                  <a:lnTo>
                    <a:pt x="1" y="5084"/>
                  </a:lnTo>
                  <a:lnTo>
                    <a:pt x="1" y="5427"/>
                  </a:lnTo>
                  <a:lnTo>
                    <a:pt x="63" y="5770"/>
                  </a:lnTo>
                  <a:lnTo>
                    <a:pt x="126" y="6082"/>
                  </a:lnTo>
                  <a:lnTo>
                    <a:pt x="250" y="6394"/>
                  </a:lnTo>
                  <a:lnTo>
                    <a:pt x="406" y="6675"/>
                  </a:lnTo>
                  <a:lnTo>
                    <a:pt x="594" y="6955"/>
                  </a:lnTo>
                  <a:lnTo>
                    <a:pt x="781" y="7205"/>
                  </a:lnTo>
                  <a:lnTo>
                    <a:pt x="1030" y="7423"/>
                  </a:lnTo>
                  <a:lnTo>
                    <a:pt x="1280" y="7642"/>
                  </a:lnTo>
                  <a:lnTo>
                    <a:pt x="1529" y="7860"/>
                  </a:lnTo>
                  <a:lnTo>
                    <a:pt x="1841" y="8047"/>
                  </a:lnTo>
                  <a:lnTo>
                    <a:pt x="2122" y="8203"/>
                  </a:lnTo>
                  <a:lnTo>
                    <a:pt x="2777" y="8484"/>
                  </a:lnTo>
                  <a:lnTo>
                    <a:pt x="3432" y="8702"/>
                  </a:lnTo>
                  <a:lnTo>
                    <a:pt x="4118" y="8858"/>
                  </a:lnTo>
                  <a:lnTo>
                    <a:pt x="4773" y="8983"/>
                  </a:lnTo>
                  <a:lnTo>
                    <a:pt x="5459" y="9076"/>
                  </a:lnTo>
                  <a:lnTo>
                    <a:pt x="6145" y="9201"/>
                  </a:lnTo>
                  <a:lnTo>
                    <a:pt x="6800" y="9326"/>
                  </a:lnTo>
                  <a:lnTo>
                    <a:pt x="7455" y="9451"/>
                  </a:lnTo>
                  <a:lnTo>
                    <a:pt x="8110" y="9669"/>
                  </a:lnTo>
                  <a:lnTo>
                    <a:pt x="8422" y="9794"/>
                  </a:lnTo>
                  <a:lnTo>
                    <a:pt x="8703" y="9918"/>
                  </a:lnTo>
                  <a:lnTo>
                    <a:pt x="9014" y="10074"/>
                  </a:lnTo>
                  <a:lnTo>
                    <a:pt x="9295" y="10261"/>
                  </a:lnTo>
                  <a:lnTo>
                    <a:pt x="9701" y="10573"/>
                  </a:lnTo>
                  <a:lnTo>
                    <a:pt x="10075" y="10916"/>
                  </a:lnTo>
                  <a:lnTo>
                    <a:pt x="10418" y="11291"/>
                  </a:lnTo>
                  <a:lnTo>
                    <a:pt x="10730" y="11665"/>
                  </a:lnTo>
                  <a:lnTo>
                    <a:pt x="11385" y="12445"/>
                  </a:lnTo>
                  <a:lnTo>
                    <a:pt x="11728" y="12850"/>
                  </a:lnTo>
                  <a:lnTo>
                    <a:pt x="12071" y="13224"/>
                  </a:lnTo>
                  <a:lnTo>
                    <a:pt x="12445" y="13567"/>
                  </a:lnTo>
                  <a:lnTo>
                    <a:pt x="12819" y="13879"/>
                  </a:lnTo>
                  <a:lnTo>
                    <a:pt x="13225" y="14191"/>
                  </a:lnTo>
                  <a:lnTo>
                    <a:pt x="13662" y="14441"/>
                  </a:lnTo>
                  <a:lnTo>
                    <a:pt x="14098" y="14690"/>
                  </a:lnTo>
                  <a:lnTo>
                    <a:pt x="14535" y="14908"/>
                  </a:lnTo>
                  <a:lnTo>
                    <a:pt x="15003" y="15127"/>
                  </a:lnTo>
                  <a:lnTo>
                    <a:pt x="15502" y="15314"/>
                  </a:lnTo>
                  <a:lnTo>
                    <a:pt x="15970" y="15470"/>
                  </a:lnTo>
                  <a:lnTo>
                    <a:pt x="16469" y="15595"/>
                  </a:lnTo>
                  <a:lnTo>
                    <a:pt x="16968" y="15688"/>
                  </a:lnTo>
                  <a:lnTo>
                    <a:pt x="17467" y="15782"/>
                  </a:lnTo>
                  <a:lnTo>
                    <a:pt x="17997" y="15844"/>
                  </a:lnTo>
                  <a:lnTo>
                    <a:pt x="18496" y="15907"/>
                  </a:lnTo>
                  <a:lnTo>
                    <a:pt x="18995" y="15938"/>
                  </a:lnTo>
                  <a:lnTo>
                    <a:pt x="19525" y="15938"/>
                  </a:lnTo>
                  <a:lnTo>
                    <a:pt x="20554" y="15907"/>
                  </a:lnTo>
                  <a:lnTo>
                    <a:pt x="21583" y="15813"/>
                  </a:lnTo>
                  <a:lnTo>
                    <a:pt x="22582" y="15657"/>
                  </a:lnTo>
                  <a:lnTo>
                    <a:pt x="23580" y="15501"/>
                  </a:lnTo>
                  <a:lnTo>
                    <a:pt x="24578" y="15283"/>
                  </a:lnTo>
                  <a:lnTo>
                    <a:pt x="25576" y="15033"/>
                  </a:lnTo>
                  <a:lnTo>
                    <a:pt x="27541" y="14503"/>
                  </a:lnTo>
                  <a:lnTo>
                    <a:pt x="28164" y="14316"/>
                  </a:lnTo>
                  <a:lnTo>
                    <a:pt x="28757" y="14098"/>
                  </a:lnTo>
                  <a:lnTo>
                    <a:pt x="29349" y="13848"/>
                  </a:lnTo>
                  <a:lnTo>
                    <a:pt x="29630" y="13692"/>
                  </a:lnTo>
                  <a:lnTo>
                    <a:pt x="29880" y="13536"/>
                  </a:lnTo>
                  <a:lnTo>
                    <a:pt x="30129" y="13380"/>
                  </a:lnTo>
                  <a:lnTo>
                    <a:pt x="30347" y="13193"/>
                  </a:lnTo>
                  <a:lnTo>
                    <a:pt x="30566" y="12975"/>
                  </a:lnTo>
                  <a:lnTo>
                    <a:pt x="30753" y="12756"/>
                  </a:lnTo>
                  <a:lnTo>
                    <a:pt x="30909" y="12507"/>
                  </a:lnTo>
                  <a:lnTo>
                    <a:pt x="31034" y="12257"/>
                  </a:lnTo>
                  <a:lnTo>
                    <a:pt x="31096" y="11977"/>
                  </a:lnTo>
                  <a:lnTo>
                    <a:pt x="31158" y="11696"/>
                  </a:lnTo>
                  <a:lnTo>
                    <a:pt x="31158" y="11447"/>
                  </a:lnTo>
                  <a:lnTo>
                    <a:pt x="31158" y="11197"/>
                  </a:lnTo>
                  <a:lnTo>
                    <a:pt x="31096" y="10948"/>
                  </a:lnTo>
                  <a:lnTo>
                    <a:pt x="31034" y="10729"/>
                  </a:lnTo>
                  <a:lnTo>
                    <a:pt x="30940" y="10511"/>
                  </a:lnTo>
                  <a:lnTo>
                    <a:pt x="30815" y="10293"/>
                  </a:lnTo>
                  <a:lnTo>
                    <a:pt x="30659" y="10105"/>
                  </a:lnTo>
                  <a:lnTo>
                    <a:pt x="30503" y="9918"/>
                  </a:lnTo>
                  <a:lnTo>
                    <a:pt x="30316" y="9731"/>
                  </a:lnTo>
                  <a:lnTo>
                    <a:pt x="30129" y="9544"/>
                  </a:lnTo>
                  <a:lnTo>
                    <a:pt x="29693" y="9263"/>
                  </a:lnTo>
                  <a:lnTo>
                    <a:pt x="29225" y="9045"/>
                  </a:lnTo>
                  <a:lnTo>
                    <a:pt x="28757" y="8858"/>
                  </a:lnTo>
                  <a:lnTo>
                    <a:pt x="28351" y="8796"/>
                  </a:lnTo>
                  <a:lnTo>
                    <a:pt x="27977" y="8733"/>
                  </a:lnTo>
                  <a:lnTo>
                    <a:pt x="27572" y="8702"/>
                  </a:lnTo>
                  <a:lnTo>
                    <a:pt x="26574" y="8702"/>
                  </a:lnTo>
                  <a:lnTo>
                    <a:pt x="25950" y="8764"/>
                  </a:lnTo>
                  <a:lnTo>
                    <a:pt x="24734" y="8827"/>
                  </a:lnTo>
                  <a:lnTo>
                    <a:pt x="23891" y="8827"/>
                  </a:lnTo>
                  <a:lnTo>
                    <a:pt x="23424" y="8796"/>
                  </a:lnTo>
                  <a:lnTo>
                    <a:pt x="22956" y="8702"/>
                  </a:lnTo>
                  <a:lnTo>
                    <a:pt x="22519" y="8608"/>
                  </a:lnTo>
                  <a:lnTo>
                    <a:pt x="22083" y="8452"/>
                  </a:lnTo>
                  <a:lnTo>
                    <a:pt x="21677" y="8265"/>
                  </a:lnTo>
                  <a:lnTo>
                    <a:pt x="21303" y="8016"/>
                  </a:lnTo>
                  <a:lnTo>
                    <a:pt x="20960" y="7704"/>
                  </a:lnTo>
                  <a:lnTo>
                    <a:pt x="20773" y="7486"/>
                  </a:lnTo>
                  <a:lnTo>
                    <a:pt x="20617" y="7236"/>
                  </a:lnTo>
                  <a:lnTo>
                    <a:pt x="20461" y="6987"/>
                  </a:lnTo>
                  <a:lnTo>
                    <a:pt x="20336" y="6737"/>
                  </a:lnTo>
                  <a:lnTo>
                    <a:pt x="20118" y="6207"/>
                  </a:lnTo>
                  <a:lnTo>
                    <a:pt x="19962" y="5646"/>
                  </a:lnTo>
                  <a:lnTo>
                    <a:pt x="19650" y="4460"/>
                  </a:lnTo>
                  <a:lnTo>
                    <a:pt x="19494" y="3899"/>
                  </a:lnTo>
                  <a:lnTo>
                    <a:pt x="19276" y="3369"/>
                  </a:lnTo>
                  <a:lnTo>
                    <a:pt x="19026" y="2901"/>
                  </a:lnTo>
                  <a:lnTo>
                    <a:pt x="18777" y="2495"/>
                  </a:lnTo>
                  <a:lnTo>
                    <a:pt x="18465" y="2090"/>
                  </a:lnTo>
                  <a:lnTo>
                    <a:pt x="18122" y="1747"/>
                  </a:lnTo>
                  <a:lnTo>
                    <a:pt x="17778" y="1466"/>
                  </a:lnTo>
                  <a:lnTo>
                    <a:pt x="17404" y="1186"/>
                  </a:lnTo>
                  <a:lnTo>
                    <a:pt x="16999" y="936"/>
                  </a:lnTo>
                  <a:lnTo>
                    <a:pt x="16562" y="718"/>
                  </a:lnTo>
                  <a:lnTo>
                    <a:pt x="16125" y="531"/>
                  </a:lnTo>
                  <a:lnTo>
                    <a:pt x="15658" y="375"/>
                  </a:lnTo>
                  <a:lnTo>
                    <a:pt x="15190" y="250"/>
                  </a:lnTo>
                  <a:lnTo>
                    <a:pt x="14722" y="156"/>
                  </a:lnTo>
                  <a:lnTo>
                    <a:pt x="14254" y="94"/>
                  </a:lnTo>
                  <a:lnTo>
                    <a:pt x="13755" y="32"/>
                  </a:lnTo>
                  <a:lnTo>
                    <a:pt x="13256" y="0"/>
                  </a:lnTo>
                  <a:close/>
                </a:path>
              </a:pathLst>
            </a:custGeom>
            <a:solidFill>
              <a:srgbClr val="C9D9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896;p75"/>
            <p:cNvSpPr/>
            <p:nvPr/>
          </p:nvSpPr>
          <p:spPr>
            <a:xfrm>
              <a:off x="6207600" y="3055525"/>
              <a:ext cx="778975" cy="398450"/>
            </a:xfrm>
            <a:custGeom>
              <a:avLst/>
              <a:gdLst/>
              <a:ahLst/>
              <a:cxnLst/>
              <a:rect l="l" t="t" r="r" b="b"/>
              <a:pathLst>
                <a:path w="31159" h="15938" fill="none" extrusionOk="0">
                  <a:moveTo>
                    <a:pt x="12788" y="0"/>
                  </a:moveTo>
                  <a:lnTo>
                    <a:pt x="12788" y="0"/>
                  </a:lnTo>
                  <a:lnTo>
                    <a:pt x="12258" y="0"/>
                  </a:lnTo>
                  <a:lnTo>
                    <a:pt x="11728" y="32"/>
                  </a:lnTo>
                  <a:lnTo>
                    <a:pt x="11229" y="94"/>
                  </a:lnTo>
                  <a:lnTo>
                    <a:pt x="10730" y="156"/>
                  </a:lnTo>
                  <a:lnTo>
                    <a:pt x="10730" y="156"/>
                  </a:lnTo>
                  <a:lnTo>
                    <a:pt x="9732" y="312"/>
                  </a:lnTo>
                  <a:lnTo>
                    <a:pt x="8734" y="406"/>
                  </a:lnTo>
                  <a:lnTo>
                    <a:pt x="6707" y="624"/>
                  </a:lnTo>
                  <a:lnTo>
                    <a:pt x="6707" y="624"/>
                  </a:lnTo>
                  <a:lnTo>
                    <a:pt x="6208" y="687"/>
                  </a:lnTo>
                  <a:lnTo>
                    <a:pt x="5740" y="780"/>
                  </a:lnTo>
                  <a:lnTo>
                    <a:pt x="5241" y="874"/>
                  </a:lnTo>
                  <a:lnTo>
                    <a:pt x="4773" y="998"/>
                  </a:lnTo>
                  <a:lnTo>
                    <a:pt x="3837" y="1279"/>
                  </a:lnTo>
                  <a:lnTo>
                    <a:pt x="2933" y="1653"/>
                  </a:lnTo>
                  <a:lnTo>
                    <a:pt x="2933" y="1653"/>
                  </a:lnTo>
                  <a:lnTo>
                    <a:pt x="2621" y="1778"/>
                  </a:lnTo>
                  <a:lnTo>
                    <a:pt x="2340" y="1934"/>
                  </a:lnTo>
                  <a:lnTo>
                    <a:pt x="2028" y="2090"/>
                  </a:lnTo>
                  <a:lnTo>
                    <a:pt x="1748" y="2308"/>
                  </a:lnTo>
                  <a:lnTo>
                    <a:pt x="1467" y="2495"/>
                  </a:lnTo>
                  <a:lnTo>
                    <a:pt x="1217" y="2745"/>
                  </a:lnTo>
                  <a:lnTo>
                    <a:pt x="968" y="2963"/>
                  </a:lnTo>
                  <a:lnTo>
                    <a:pt x="749" y="3244"/>
                  </a:lnTo>
                  <a:lnTo>
                    <a:pt x="562" y="3525"/>
                  </a:lnTo>
                  <a:lnTo>
                    <a:pt x="375" y="3805"/>
                  </a:lnTo>
                  <a:lnTo>
                    <a:pt x="219" y="4086"/>
                  </a:lnTo>
                  <a:lnTo>
                    <a:pt x="126" y="4398"/>
                  </a:lnTo>
                  <a:lnTo>
                    <a:pt x="32" y="4741"/>
                  </a:lnTo>
                  <a:lnTo>
                    <a:pt x="1" y="5084"/>
                  </a:lnTo>
                  <a:lnTo>
                    <a:pt x="1" y="5427"/>
                  </a:lnTo>
                  <a:lnTo>
                    <a:pt x="63" y="5770"/>
                  </a:lnTo>
                  <a:lnTo>
                    <a:pt x="63" y="5770"/>
                  </a:lnTo>
                  <a:lnTo>
                    <a:pt x="126" y="6082"/>
                  </a:lnTo>
                  <a:lnTo>
                    <a:pt x="250" y="6394"/>
                  </a:lnTo>
                  <a:lnTo>
                    <a:pt x="406" y="6675"/>
                  </a:lnTo>
                  <a:lnTo>
                    <a:pt x="594" y="6955"/>
                  </a:lnTo>
                  <a:lnTo>
                    <a:pt x="781" y="7205"/>
                  </a:lnTo>
                  <a:lnTo>
                    <a:pt x="1030" y="7423"/>
                  </a:lnTo>
                  <a:lnTo>
                    <a:pt x="1280" y="7642"/>
                  </a:lnTo>
                  <a:lnTo>
                    <a:pt x="1529" y="7860"/>
                  </a:lnTo>
                  <a:lnTo>
                    <a:pt x="1841" y="8047"/>
                  </a:lnTo>
                  <a:lnTo>
                    <a:pt x="2122" y="8203"/>
                  </a:lnTo>
                  <a:lnTo>
                    <a:pt x="2777" y="8484"/>
                  </a:lnTo>
                  <a:lnTo>
                    <a:pt x="3432" y="8702"/>
                  </a:lnTo>
                  <a:lnTo>
                    <a:pt x="4118" y="8858"/>
                  </a:lnTo>
                  <a:lnTo>
                    <a:pt x="4118" y="8858"/>
                  </a:lnTo>
                  <a:lnTo>
                    <a:pt x="4773" y="8983"/>
                  </a:lnTo>
                  <a:lnTo>
                    <a:pt x="5459" y="9076"/>
                  </a:lnTo>
                  <a:lnTo>
                    <a:pt x="6145" y="9201"/>
                  </a:lnTo>
                  <a:lnTo>
                    <a:pt x="6800" y="9326"/>
                  </a:lnTo>
                  <a:lnTo>
                    <a:pt x="7455" y="9451"/>
                  </a:lnTo>
                  <a:lnTo>
                    <a:pt x="8110" y="9669"/>
                  </a:lnTo>
                  <a:lnTo>
                    <a:pt x="8422" y="9794"/>
                  </a:lnTo>
                  <a:lnTo>
                    <a:pt x="8703" y="9918"/>
                  </a:lnTo>
                  <a:lnTo>
                    <a:pt x="9014" y="10074"/>
                  </a:lnTo>
                  <a:lnTo>
                    <a:pt x="9295" y="10261"/>
                  </a:lnTo>
                  <a:lnTo>
                    <a:pt x="9295" y="10261"/>
                  </a:lnTo>
                  <a:lnTo>
                    <a:pt x="9701" y="10573"/>
                  </a:lnTo>
                  <a:lnTo>
                    <a:pt x="10075" y="10916"/>
                  </a:lnTo>
                  <a:lnTo>
                    <a:pt x="10418" y="11291"/>
                  </a:lnTo>
                  <a:lnTo>
                    <a:pt x="10730" y="11665"/>
                  </a:lnTo>
                  <a:lnTo>
                    <a:pt x="11385" y="12445"/>
                  </a:lnTo>
                  <a:lnTo>
                    <a:pt x="11728" y="12850"/>
                  </a:lnTo>
                  <a:lnTo>
                    <a:pt x="12071" y="13224"/>
                  </a:lnTo>
                  <a:lnTo>
                    <a:pt x="12071" y="13224"/>
                  </a:lnTo>
                  <a:lnTo>
                    <a:pt x="12445" y="13567"/>
                  </a:lnTo>
                  <a:lnTo>
                    <a:pt x="12819" y="13879"/>
                  </a:lnTo>
                  <a:lnTo>
                    <a:pt x="13225" y="14191"/>
                  </a:lnTo>
                  <a:lnTo>
                    <a:pt x="13662" y="14441"/>
                  </a:lnTo>
                  <a:lnTo>
                    <a:pt x="14098" y="14690"/>
                  </a:lnTo>
                  <a:lnTo>
                    <a:pt x="14535" y="14908"/>
                  </a:lnTo>
                  <a:lnTo>
                    <a:pt x="15003" y="15127"/>
                  </a:lnTo>
                  <a:lnTo>
                    <a:pt x="15502" y="15314"/>
                  </a:lnTo>
                  <a:lnTo>
                    <a:pt x="15970" y="15470"/>
                  </a:lnTo>
                  <a:lnTo>
                    <a:pt x="16469" y="15595"/>
                  </a:lnTo>
                  <a:lnTo>
                    <a:pt x="16968" y="15688"/>
                  </a:lnTo>
                  <a:lnTo>
                    <a:pt x="17467" y="15782"/>
                  </a:lnTo>
                  <a:lnTo>
                    <a:pt x="17997" y="15844"/>
                  </a:lnTo>
                  <a:lnTo>
                    <a:pt x="18496" y="15907"/>
                  </a:lnTo>
                  <a:lnTo>
                    <a:pt x="18995" y="15938"/>
                  </a:lnTo>
                  <a:lnTo>
                    <a:pt x="19525" y="15938"/>
                  </a:lnTo>
                  <a:lnTo>
                    <a:pt x="19525" y="15938"/>
                  </a:lnTo>
                  <a:lnTo>
                    <a:pt x="19525" y="15938"/>
                  </a:lnTo>
                  <a:lnTo>
                    <a:pt x="19525" y="15938"/>
                  </a:lnTo>
                  <a:lnTo>
                    <a:pt x="20554" y="15907"/>
                  </a:lnTo>
                  <a:lnTo>
                    <a:pt x="21583" y="15813"/>
                  </a:lnTo>
                  <a:lnTo>
                    <a:pt x="22582" y="15657"/>
                  </a:lnTo>
                  <a:lnTo>
                    <a:pt x="23580" y="15501"/>
                  </a:lnTo>
                  <a:lnTo>
                    <a:pt x="24578" y="15283"/>
                  </a:lnTo>
                  <a:lnTo>
                    <a:pt x="25576" y="15033"/>
                  </a:lnTo>
                  <a:lnTo>
                    <a:pt x="27541" y="14503"/>
                  </a:lnTo>
                  <a:lnTo>
                    <a:pt x="27541" y="14503"/>
                  </a:lnTo>
                  <a:lnTo>
                    <a:pt x="28164" y="14316"/>
                  </a:lnTo>
                  <a:lnTo>
                    <a:pt x="28757" y="14098"/>
                  </a:lnTo>
                  <a:lnTo>
                    <a:pt x="29349" y="13848"/>
                  </a:lnTo>
                  <a:lnTo>
                    <a:pt x="29630" y="13692"/>
                  </a:lnTo>
                  <a:lnTo>
                    <a:pt x="29880" y="13536"/>
                  </a:lnTo>
                  <a:lnTo>
                    <a:pt x="30129" y="13380"/>
                  </a:lnTo>
                  <a:lnTo>
                    <a:pt x="30347" y="13193"/>
                  </a:lnTo>
                  <a:lnTo>
                    <a:pt x="30566" y="12975"/>
                  </a:lnTo>
                  <a:lnTo>
                    <a:pt x="30753" y="12756"/>
                  </a:lnTo>
                  <a:lnTo>
                    <a:pt x="30909" y="12507"/>
                  </a:lnTo>
                  <a:lnTo>
                    <a:pt x="31034" y="12257"/>
                  </a:lnTo>
                  <a:lnTo>
                    <a:pt x="31096" y="11977"/>
                  </a:lnTo>
                  <a:lnTo>
                    <a:pt x="31158" y="11696"/>
                  </a:lnTo>
                  <a:lnTo>
                    <a:pt x="31158" y="11696"/>
                  </a:lnTo>
                  <a:lnTo>
                    <a:pt x="31158" y="11447"/>
                  </a:lnTo>
                  <a:lnTo>
                    <a:pt x="31158" y="11197"/>
                  </a:lnTo>
                  <a:lnTo>
                    <a:pt x="31096" y="10948"/>
                  </a:lnTo>
                  <a:lnTo>
                    <a:pt x="31034" y="10729"/>
                  </a:lnTo>
                  <a:lnTo>
                    <a:pt x="30940" y="10511"/>
                  </a:lnTo>
                  <a:lnTo>
                    <a:pt x="30815" y="10293"/>
                  </a:lnTo>
                  <a:lnTo>
                    <a:pt x="30659" y="10105"/>
                  </a:lnTo>
                  <a:lnTo>
                    <a:pt x="30503" y="9918"/>
                  </a:lnTo>
                  <a:lnTo>
                    <a:pt x="30316" y="9731"/>
                  </a:lnTo>
                  <a:lnTo>
                    <a:pt x="30129" y="9544"/>
                  </a:lnTo>
                  <a:lnTo>
                    <a:pt x="29693" y="9263"/>
                  </a:lnTo>
                  <a:lnTo>
                    <a:pt x="29225" y="9045"/>
                  </a:lnTo>
                  <a:lnTo>
                    <a:pt x="28757" y="8858"/>
                  </a:lnTo>
                  <a:lnTo>
                    <a:pt x="28757" y="8858"/>
                  </a:lnTo>
                  <a:lnTo>
                    <a:pt x="28351" y="8796"/>
                  </a:lnTo>
                  <a:lnTo>
                    <a:pt x="27977" y="8733"/>
                  </a:lnTo>
                  <a:lnTo>
                    <a:pt x="27572" y="8702"/>
                  </a:lnTo>
                  <a:lnTo>
                    <a:pt x="27166" y="8702"/>
                  </a:lnTo>
                  <a:lnTo>
                    <a:pt x="27166" y="8702"/>
                  </a:lnTo>
                  <a:lnTo>
                    <a:pt x="26574" y="8702"/>
                  </a:lnTo>
                  <a:lnTo>
                    <a:pt x="25950" y="8764"/>
                  </a:lnTo>
                  <a:lnTo>
                    <a:pt x="24734" y="8827"/>
                  </a:lnTo>
                  <a:lnTo>
                    <a:pt x="24734" y="8827"/>
                  </a:lnTo>
                  <a:lnTo>
                    <a:pt x="24359" y="8827"/>
                  </a:lnTo>
                  <a:lnTo>
                    <a:pt x="24359" y="8827"/>
                  </a:lnTo>
                  <a:lnTo>
                    <a:pt x="23891" y="8827"/>
                  </a:lnTo>
                  <a:lnTo>
                    <a:pt x="23424" y="8796"/>
                  </a:lnTo>
                  <a:lnTo>
                    <a:pt x="22956" y="8702"/>
                  </a:lnTo>
                  <a:lnTo>
                    <a:pt x="22519" y="8608"/>
                  </a:lnTo>
                  <a:lnTo>
                    <a:pt x="22083" y="8452"/>
                  </a:lnTo>
                  <a:lnTo>
                    <a:pt x="21677" y="8265"/>
                  </a:lnTo>
                  <a:lnTo>
                    <a:pt x="21303" y="8016"/>
                  </a:lnTo>
                  <a:lnTo>
                    <a:pt x="20960" y="7704"/>
                  </a:lnTo>
                  <a:lnTo>
                    <a:pt x="20960" y="7704"/>
                  </a:lnTo>
                  <a:lnTo>
                    <a:pt x="20773" y="7486"/>
                  </a:lnTo>
                  <a:lnTo>
                    <a:pt x="20617" y="7236"/>
                  </a:lnTo>
                  <a:lnTo>
                    <a:pt x="20461" y="6987"/>
                  </a:lnTo>
                  <a:lnTo>
                    <a:pt x="20336" y="6737"/>
                  </a:lnTo>
                  <a:lnTo>
                    <a:pt x="20118" y="6207"/>
                  </a:lnTo>
                  <a:lnTo>
                    <a:pt x="19962" y="5646"/>
                  </a:lnTo>
                  <a:lnTo>
                    <a:pt x="19650" y="4460"/>
                  </a:lnTo>
                  <a:lnTo>
                    <a:pt x="19494" y="3899"/>
                  </a:lnTo>
                  <a:lnTo>
                    <a:pt x="19276" y="3369"/>
                  </a:lnTo>
                  <a:lnTo>
                    <a:pt x="19276" y="3369"/>
                  </a:lnTo>
                  <a:lnTo>
                    <a:pt x="19026" y="2901"/>
                  </a:lnTo>
                  <a:lnTo>
                    <a:pt x="18777" y="2495"/>
                  </a:lnTo>
                  <a:lnTo>
                    <a:pt x="18465" y="2090"/>
                  </a:lnTo>
                  <a:lnTo>
                    <a:pt x="18122" y="1747"/>
                  </a:lnTo>
                  <a:lnTo>
                    <a:pt x="17778" y="1466"/>
                  </a:lnTo>
                  <a:lnTo>
                    <a:pt x="17404" y="1186"/>
                  </a:lnTo>
                  <a:lnTo>
                    <a:pt x="16999" y="936"/>
                  </a:lnTo>
                  <a:lnTo>
                    <a:pt x="16562" y="718"/>
                  </a:lnTo>
                  <a:lnTo>
                    <a:pt x="16125" y="531"/>
                  </a:lnTo>
                  <a:lnTo>
                    <a:pt x="15658" y="375"/>
                  </a:lnTo>
                  <a:lnTo>
                    <a:pt x="15190" y="250"/>
                  </a:lnTo>
                  <a:lnTo>
                    <a:pt x="14722" y="156"/>
                  </a:lnTo>
                  <a:lnTo>
                    <a:pt x="14254" y="94"/>
                  </a:lnTo>
                  <a:lnTo>
                    <a:pt x="13755" y="32"/>
                  </a:lnTo>
                  <a:lnTo>
                    <a:pt x="13256" y="0"/>
                  </a:lnTo>
                  <a:lnTo>
                    <a:pt x="127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897;p75"/>
            <p:cNvSpPr/>
            <p:nvPr/>
          </p:nvSpPr>
          <p:spPr>
            <a:xfrm>
              <a:off x="6821250" y="3214575"/>
              <a:ext cx="71750" cy="60075"/>
            </a:xfrm>
            <a:custGeom>
              <a:avLst/>
              <a:gdLst/>
              <a:ahLst/>
              <a:cxnLst/>
              <a:rect l="l" t="t" r="r" b="b"/>
              <a:pathLst>
                <a:path w="2870" h="2403" extrusionOk="0">
                  <a:moveTo>
                    <a:pt x="2464" y="1"/>
                  </a:moveTo>
                  <a:lnTo>
                    <a:pt x="0" y="656"/>
                  </a:lnTo>
                  <a:lnTo>
                    <a:pt x="468" y="2122"/>
                  </a:lnTo>
                  <a:lnTo>
                    <a:pt x="1030" y="2278"/>
                  </a:lnTo>
                  <a:lnTo>
                    <a:pt x="1653" y="2371"/>
                  </a:lnTo>
                  <a:lnTo>
                    <a:pt x="1996" y="2402"/>
                  </a:lnTo>
                  <a:lnTo>
                    <a:pt x="2308" y="2402"/>
                  </a:lnTo>
                  <a:lnTo>
                    <a:pt x="2589" y="2371"/>
                  </a:lnTo>
                  <a:lnTo>
                    <a:pt x="2870" y="2309"/>
                  </a:lnTo>
                  <a:lnTo>
                    <a:pt x="2745" y="2184"/>
                  </a:lnTo>
                  <a:lnTo>
                    <a:pt x="2464" y="1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898;p75"/>
            <p:cNvSpPr/>
            <p:nvPr/>
          </p:nvSpPr>
          <p:spPr>
            <a:xfrm>
              <a:off x="6819700" y="3309700"/>
              <a:ext cx="185575" cy="88925"/>
            </a:xfrm>
            <a:custGeom>
              <a:avLst/>
              <a:gdLst/>
              <a:ahLst/>
              <a:cxnLst/>
              <a:rect l="l" t="t" r="r" b="b"/>
              <a:pathLst>
                <a:path w="7423" h="3557" extrusionOk="0">
                  <a:moveTo>
                    <a:pt x="281" y="1"/>
                  </a:moveTo>
                  <a:lnTo>
                    <a:pt x="156" y="63"/>
                  </a:lnTo>
                  <a:lnTo>
                    <a:pt x="94" y="126"/>
                  </a:lnTo>
                  <a:lnTo>
                    <a:pt x="62" y="188"/>
                  </a:lnTo>
                  <a:lnTo>
                    <a:pt x="0" y="375"/>
                  </a:lnTo>
                  <a:lnTo>
                    <a:pt x="0" y="531"/>
                  </a:lnTo>
                  <a:lnTo>
                    <a:pt x="0" y="687"/>
                  </a:lnTo>
                  <a:lnTo>
                    <a:pt x="62" y="905"/>
                  </a:lnTo>
                  <a:lnTo>
                    <a:pt x="156" y="1061"/>
                  </a:lnTo>
                  <a:lnTo>
                    <a:pt x="281" y="1217"/>
                  </a:lnTo>
                  <a:lnTo>
                    <a:pt x="437" y="1342"/>
                  </a:lnTo>
                  <a:lnTo>
                    <a:pt x="593" y="1467"/>
                  </a:lnTo>
                  <a:lnTo>
                    <a:pt x="780" y="1560"/>
                  </a:lnTo>
                  <a:lnTo>
                    <a:pt x="1123" y="1716"/>
                  </a:lnTo>
                  <a:lnTo>
                    <a:pt x="1310" y="1810"/>
                  </a:lnTo>
                  <a:lnTo>
                    <a:pt x="2464" y="2246"/>
                  </a:lnTo>
                  <a:lnTo>
                    <a:pt x="3649" y="2683"/>
                  </a:lnTo>
                  <a:lnTo>
                    <a:pt x="4865" y="3089"/>
                  </a:lnTo>
                  <a:lnTo>
                    <a:pt x="6051" y="3463"/>
                  </a:lnTo>
                  <a:lnTo>
                    <a:pt x="6394" y="3525"/>
                  </a:lnTo>
                  <a:lnTo>
                    <a:pt x="6581" y="3556"/>
                  </a:lnTo>
                  <a:lnTo>
                    <a:pt x="6768" y="3556"/>
                  </a:lnTo>
                  <a:lnTo>
                    <a:pt x="6955" y="3525"/>
                  </a:lnTo>
                  <a:lnTo>
                    <a:pt x="7111" y="3463"/>
                  </a:lnTo>
                  <a:lnTo>
                    <a:pt x="7267" y="3369"/>
                  </a:lnTo>
                  <a:lnTo>
                    <a:pt x="7361" y="3213"/>
                  </a:lnTo>
                  <a:lnTo>
                    <a:pt x="7392" y="3120"/>
                  </a:lnTo>
                  <a:lnTo>
                    <a:pt x="7423" y="2995"/>
                  </a:lnTo>
                  <a:lnTo>
                    <a:pt x="7392" y="2777"/>
                  </a:lnTo>
                  <a:lnTo>
                    <a:pt x="7298" y="2589"/>
                  </a:lnTo>
                  <a:lnTo>
                    <a:pt x="7173" y="2402"/>
                  </a:lnTo>
                  <a:lnTo>
                    <a:pt x="6986" y="2278"/>
                  </a:lnTo>
                  <a:lnTo>
                    <a:pt x="6799" y="2184"/>
                  </a:lnTo>
                  <a:lnTo>
                    <a:pt x="6394" y="1997"/>
                  </a:lnTo>
                  <a:lnTo>
                    <a:pt x="6269" y="1966"/>
                  </a:lnTo>
                  <a:lnTo>
                    <a:pt x="6144" y="1935"/>
                  </a:lnTo>
                  <a:lnTo>
                    <a:pt x="5926" y="1841"/>
                  </a:lnTo>
                  <a:lnTo>
                    <a:pt x="5427" y="1685"/>
                  </a:lnTo>
                  <a:lnTo>
                    <a:pt x="4460" y="1342"/>
                  </a:lnTo>
                  <a:lnTo>
                    <a:pt x="2557" y="656"/>
                  </a:lnTo>
                  <a:lnTo>
                    <a:pt x="1591" y="344"/>
                  </a:lnTo>
                  <a:lnTo>
                    <a:pt x="1154" y="157"/>
                  </a:lnTo>
                  <a:lnTo>
                    <a:pt x="717" y="32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899;p75"/>
            <p:cNvSpPr/>
            <p:nvPr/>
          </p:nvSpPr>
          <p:spPr>
            <a:xfrm>
              <a:off x="6823575" y="3267600"/>
              <a:ext cx="180925" cy="124000"/>
            </a:xfrm>
            <a:custGeom>
              <a:avLst/>
              <a:gdLst/>
              <a:ahLst/>
              <a:cxnLst/>
              <a:rect l="l" t="t" r="r" b="b"/>
              <a:pathLst>
                <a:path w="7237" h="4960" extrusionOk="0">
                  <a:moveTo>
                    <a:pt x="375" y="1"/>
                  </a:moveTo>
                  <a:lnTo>
                    <a:pt x="375" y="63"/>
                  </a:lnTo>
                  <a:lnTo>
                    <a:pt x="250" y="437"/>
                  </a:lnTo>
                  <a:lnTo>
                    <a:pt x="157" y="874"/>
                  </a:lnTo>
                  <a:lnTo>
                    <a:pt x="32" y="1404"/>
                  </a:lnTo>
                  <a:lnTo>
                    <a:pt x="1" y="1654"/>
                  </a:lnTo>
                  <a:lnTo>
                    <a:pt x="32" y="1903"/>
                  </a:lnTo>
                  <a:lnTo>
                    <a:pt x="95" y="2121"/>
                  </a:lnTo>
                  <a:lnTo>
                    <a:pt x="188" y="2340"/>
                  </a:lnTo>
                  <a:lnTo>
                    <a:pt x="344" y="2527"/>
                  </a:lnTo>
                  <a:lnTo>
                    <a:pt x="500" y="2714"/>
                  </a:lnTo>
                  <a:lnTo>
                    <a:pt x="718" y="2839"/>
                  </a:lnTo>
                  <a:lnTo>
                    <a:pt x="937" y="2964"/>
                  </a:lnTo>
                  <a:lnTo>
                    <a:pt x="6395" y="4928"/>
                  </a:lnTo>
                  <a:lnTo>
                    <a:pt x="6582" y="4960"/>
                  </a:lnTo>
                  <a:lnTo>
                    <a:pt x="6738" y="4928"/>
                  </a:lnTo>
                  <a:lnTo>
                    <a:pt x="6894" y="4866"/>
                  </a:lnTo>
                  <a:lnTo>
                    <a:pt x="7050" y="4773"/>
                  </a:lnTo>
                  <a:lnTo>
                    <a:pt x="7143" y="4648"/>
                  </a:lnTo>
                  <a:lnTo>
                    <a:pt x="7237" y="4492"/>
                  </a:lnTo>
                  <a:lnTo>
                    <a:pt x="7237" y="4336"/>
                  </a:lnTo>
                  <a:lnTo>
                    <a:pt x="7237" y="4149"/>
                  </a:lnTo>
                  <a:lnTo>
                    <a:pt x="7143" y="3993"/>
                  </a:lnTo>
                  <a:lnTo>
                    <a:pt x="6987" y="3774"/>
                  </a:lnTo>
                  <a:lnTo>
                    <a:pt x="6769" y="3525"/>
                  </a:lnTo>
                  <a:lnTo>
                    <a:pt x="6488" y="3244"/>
                  </a:lnTo>
                  <a:lnTo>
                    <a:pt x="5802" y="2620"/>
                  </a:lnTo>
                  <a:lnTo>
                    <a:pt x="5022" y="1966"/>
                  </a:lnTo>
                  <a:lnTo>
                    <a:pt x="3556" y="780"/>
                  </a:lnTo>
                  <a:lnTo>
                    <a:pt x="2777" y="188"/>
                  </a:lnTo>
                  <a:lnTo>
                    <a:pt x="2496" y="250"/>
                  </a:lnTo>
                  <a:lnTo>
                    <a:pt x="2215" y="281"/>
                  </a:lnTo>
                  <a:lnTo>
                    <a:pt x="1903" y="281"/>
                  </a:lnTo>
                  <a:lnTo>
                    <a:pt x="1560" y="250"/>
                  </a:lnTo>
                  <a:lnTo>
                    <a:pt x="937" y="157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900;p75"/>
            <p:cNvSpPr/>
            <p:nvPr/>
          </p:nvSpPr>
          <p:spPr>
            <a:xfrm>
              <a:off x="6892200" y="3293325"/>
              <a:ext cx="35125" cy="21075"/>
            </a:xfrm>
            <a:custGeom>
              <a:avLst/>
              <a:gdLst/>
              <a:ahLst/>
              <a:cxnLst/>
              <a:rect l="l" t="t" r="r" b="b"/>
              <a:pathLst>
                <a:path w="1405" h="843" extrusionOk="0">
                  <a:moveTo>
                    <a:pt x="1310" y="1"/>
                  </a:moveTo>
                  <a:lnTo>
                    <a:pt x="1123" y="32"/>
                  </a:lnTo>
                  <a:lnTo>
                    <a:pt x="936" y="63"/>
                  </a:lnTo>
                  <a:lnTo>
                    <a:pt x="749" y="94"/>
                  </a:lnTo>
                  <a:lnTo>
                    <a:pt x="593" y="188"/>
                  </a:lnTo>
                  <a:lnTo>
                    <a:pt x="406" y="282"/>
                  </a:lnTo>
                  <a:lnTo>
                    <a:pt x="281" y="375"/>
                  </a:lnTo>
                  <a:lnTo>
                    <a:pt x="157" y="531"/>
                  </a:lnTo>
                  <a:lnTo>
                    <a:pt x="32" y="656"/>
                  </a:lnTo>
                  <a:lnTo>
                    <a:pt x="1" y="718"/>
                  </a:lnTo>
                  <a:lnTo>
                    <a:pt x="1" y="749"/>
                  </a:lnTo>
                  <a:lnTo>
                    <a:pt x="63" y="812"/>
                  </a:lnTo>
                  <a:lnTo>
                    <a:pt x="125" y="843"/>
                  </a:lnTo>
                  <a:lnTo>
                    <a:pt x="157" y="812"/>
                  </a:lnTo>
                  <a:lnTo>
                    <a:pt x="188" y="781"/>
                  </a:lnTo>
                  <a:lnTo>
                    <a:pt x="281" y="656"/>
                  </a:lnTo>
                  <a:lnTo>
                    <a:pt x="406" y="562"/>
                  </a:lnTo>
                  <a:lnTo>
                    <a:pt x="531" y="469"/>
                  </a:lnTo>
                  <a:lnTo>
                    <a:pt x="656" y="375"/>
                  </a:lnTo>
                  <a:lnTo>
                    <a:pt x="811" y="313"/>
                  </a:lnTo>
                  <a:lnTo>
                    <a:pt x="967" y="250"/>
                  </a:lnTo>
                  <a:lnTo>
                    <a:pt x="1123" y="219"/>
                  </a:lnTo>
                  <a:lnTo>
                    <a:pt x="1279" y="219"/>
                  </a:lnTo>
                  <a:lnTo>
                    <a:pt x="1342" y="188"/>
                  </a:lnTo>
                  <a:lnTo>
                    <a:pt x="1404" y="126"/>
                  </a:lnTo>
                  <a:lnTo>
                    <a:pt x="1373" y="63"/>
                  </a:lnTo>
                  <a:lnTo>
                    <a:pt x="1342" y="32"/>
                  </a:lnTo>
                  <a:lnTo>
                    <a:pt x="131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901;p75"/>
            <p:cNvSpPr/>
            <p:nvPr/>
          </p:nvSpPr>
          <p:spPr>
            <a:xfrm>
              <a:off x="6907025" y="3304250"/>
              <a:ext cx="34325" cy="20300"/>
            </a:xfrm>
            <a:custGeom>
              <a:avLst/>
              <a:gdLst/>
              <a:ahLst/>
              <a:cxnLst/>
              <a:rect l="l" t="t" r="r" b="b"/>
              <a:pathLst>
                <a:path w="1373" h="812" extrusionOk="0">
                  <a:moveTo>
                    <a:pt x="1092" y="1"/>
                  </a:moveTo>
                  <a:lnTo>
                    <a:pt x="905" y="32"/>
                  </a:lnTo>
                  <a:lnTo>
                    <a:pt x="749" y="94"/>
                  </a:lnTo>
                  <a:lnTo>
                    <a:pt x="562" y="156"/>
                  </a:lnTo>
                  <a:lnTo>
                    <a:pt x="406" y="250"/>
                  </a:lnTo>
                  <a:lnTo>
                    <a:pt x="250" y="375"/>
                  </a:lnTo>
                  <a:lnTo>
                    <a:pt x="125" y="500"/>
                  </a:lnTo>
                  <a:lnTo>
                    <a:pt x="0" y="655"/>
                  </a:lnTo>
                  <a:lnTo>
                    <a:pt x="0" y="687"/>
                  </a:lnTo>
                  <a:lnTo>
                    <a:pt x="0" y="718"/>
                  </a:lnTo>
                  <a:lnTo>
                    <a:pt x="31" y="780"/>
                  </a:lnTo>
                  <a:lnTo>
                    <a:pt x="125" y="811"/>
                  </a:lnTo>
                  <a:lnTo>
                    <a:pt x="156" y="811"/>
                  </a:lnTo>
                  <a:lnTo>
                    <a:pt x="187" y="780"/>
                  </a:lnTo>
                  <a:lnTo>
                    <a:pt x="281" y="655"/>
                  </a:lnTo>
                  <a:lnTo>
                    <a:pt x="406" y="531"/>
                  </a:lnTo>
                  <a:lnTo>
                    <a:pt x="530" y="437"/>
                  </a:lnTo>
                  <a:lnTo>
                    <a:pt x="655" y="344"/>
                  </a:lnTo>
                  <a:lnTo>
                    <a:pt x="811" y="281"/>
                  </a:lnTo>
                  <a:lnTo>
                    <a:pt x="936" y="219"/>
                  </a:lnTo>
                  <a:lnTo>
                    <a:pt x="1092" y="219"/>
                  </a:lnTo>
                  <a:lnTo>
                    <a:pt x="1279" y="188"/>
                  </a:lnTo>
                  <a:lnTo>
                    <a:pt x="1341" y="188"/>
                  </a:lnTo>
                  <a:lnTo>
                    <a:pt x="1372" y="94"/>
                  </a:lnTo>
                  <a:lnTo>
                    <a:pt x="1372" y="32"/>
                  </a:lnTo>
                  <a:lnTo>
                    <a:pt x="134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902;p75"/>
            <p:cNvSpPr/>
            <p:nvPr/>
          </p:nvSpPr>
          <p:spPr>
            <a:xfrm>
              <a:off x="6921050" y="3314375"/>
              <a:ext cx="35125" cy="20300"/>
            </a:xfrm>
            <a:custGeom>
              <a:avLst/>
              <a:gdLst/>
              <a:ahLst/>
              <a:cxnLst/>
              <a:rect l="l" t="t" r="r" b="b"/>
              <a:pathLst>
                <a:path w="1405" h="812" extrusionOk="0">
                  <a:moveTo>
                    <a:pt x="1123" y="1"/>
                  </a:moveTo>
                  <a:lnTo>
                    <a:pt x="936" y="32"/>
                  </a:lnTo>
                  <a:lnTo>
                    <a:pt x="749" y="95"/>
                  </a:lnTo>
                  <a:lnTo>
                    <a:pt x="593" y="157"/>
                  </a:lnTo>
                  <a:lnTo>
                    <a:pt x="437" y="250"/>
                  </a:lnTo>
                  <a:lnTo>
                    <a:pt x="281" y="375"/>
                  </a:lnTo>
                  <a:lnTo>
                    <a:pt x="156" y="500"/>
                  </a:lnTo>
                  <a:lnTo>
                    <a:pt x="32" y="656"/>
                  </a:lnTo>
                  <a:lnTo>
                    <a:pt x="1" y="687"/>
                  </a:lnTo>
                  <a:lnTo>
                    <a:pt x="32" y="749"/>
                  </a:lnTo>
                  <a:lnTo>
                    <a:pt x="63" y="812"/>
                  </a:lnTo>
                  <a:lnTo>
                    <a:pt x="156" y="812"/>
                  </a:lnTo>
                  <a:lnTo>
                    <a:pt x="219" y="781"/>
                  </a:lnTo>
                  <a:lnTo>
                    <a:pt x="312" y="656"/>
                  </a:lnTo>
                  <a:lnTo>
                    <a:pt x="406" y="531"/>
                  </a:lnTo>
                  <a:lnTo>
                    <a:pt x="531" y="438"/>
                  </a:lnTo>
                  <a:lnTo>
                    <a:pt x="687" y="344"/>
                  </a:lnTo>
                  <a:lnTo>
                    <a:pt x="811" y="282"/>
                  </a:lnTo>
                  <a:lnTo>
                    <a:pt x="967" y="250"/>
                  </a:lnTo>
                  <a:lnTo>
                    <a:pt x="1123" y="219"/>
                  </a:lnTo>
                  <a:lnTo>
                    <a:pt x="1279" y="219"/>
                  </a:lnTo>
                  <a:lnTo>
                    <a:pt x="1373" y="188"/>
                  </a:lnTo>
                  <a:lnTo>
                    <a:pt x="1404" y="126"/>
                  </a:lnTo>
                  <a:lnTo>
                    <a:pt x="1373" y="32"/>
                  </a:lnTo>
                  <a:lnTo>
                    <a:pt x="134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903;p75"/>
            <p:cNvSpPr/>
            <p:nvPr/>
          </p:nvSpPr>
          <p:spPr>
            <a:xfrm>
              <a:off x="6705075" y="3250450"/>
              <a:ext cx="71750" cy="60075"/>
            </a:xfrm>
            <a:custGeom>
              <a:avLst/>
              <a:gdLst/>
              <a:ahLst/>
              <a:cxnLst/>
              <a:rect l="l" t="t" r="r" b="b"/>
              <a:pathLst>
                <a:path w="2870" h="2403" extrusionOk="0">
                  <a:moveTo>
                    <a:pt x="2433" y="1"/>
                  </a:moveTo>
                  <a:lnTo>
                    <a:pt x="0" y="655"/>
                  </a:lnTo>
                  <a:lnTo>
                    <a:pt x="437" y="2121"/>
                  </a:lnTo>
                  <a:lnTo>
                    <a:pt x="1030" y="2246"/>
                  </a:lnTo>
                  <a:lnTo>
                    <a:pt x="1653" y="2371"/>
                  </a:lnTo>
                  <a:lnTo>
                    <a:pt x="1965" y="2402"/>
                  </a:lnTo>
                  <a:lnTo>
                    <a:pt x="2277" y="2402"/>
                  </a:lnTo>
                  <a:lnTo>
                    <a:pt x="2589" y="2371"/>
                  </a:lnTo>
                  <a:lnTo>
                    <a:pt x="2870" y="2277"/>
                  </a:lnTo>
                  <a:lnTo>
                    <a:pt x="2714" y="2184"/>
                  </a:lnTo>
                  <a:lnTo>
                    <a:pt x="2433" y="1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904;p75"/>
            <p:cNvSpPr/>
            <p:nvPr/>
          </p:nvSpPr>
          <p:spPr>
            <a:xfrm>
              <a:off x="6702725" y="3344800"/>
              <a:ext cx="185600" cy="89675"/>
            </a:xfrm>
            <a:custGeom>
              <a:avLst/>
              <a:gdLst/>
              <a:ahLst/>
              <a:cxnLst/>
              <a:rect l="l" t="t" r="r" b="b"/>
              <a:pathLst>
                <a:path w="7424" h="3587" extrusionOk="0">
                  <a:moveTo>
                    <a:pt x="437" y="0"/>
                  </a:moveTo>
                  <a:lnTo>
                    <a:pt x="281" y="32"/>
                  </a:lnTo>
                  <a:lnTo>
                    <a:pt x="157" y="94"/>
                  </a:lnTo>
                  <a:lnTo>
                    <a:pt x="125" y="156"/>
                  </a:lnTo>
                  <a:lnTo>
                    <a:pt x="63" y="219"/>
                  </a:lnTo>
                  <a:lnTo>
                    <a:pt x="1" y="375"/>
                  </a:lnTo>
                  <a:lnTo>
                    <a:pt x="1" y="562"/>
                  </a:lnTo>
                  <a:lnTo>
                    <a:pt x="32" y="718"/>
                  </a:lnTo>
                  <a:lnTo>
                    <a:pt x="94" y="905"/>
                  </a:lnTo>
                  <a:lnTo>
                    <a:pt x="188" y="1092"/>
                  </a:lnTo>
                  <a:lnTo>
                    <a:pt x="313" y="1217"/>
                  </a:lnTo>
                  <a:lnTo>
                    <a:pt x="437" y="1373"/>
                  </a:lnTo>
                  <a:lnTo>
                    <a:pt x="593" y="1466"/>
                  </a:lnTo>
                  <a:lnTo>
                    <a:pt x="780" y="1591"/>
                  </a:lnTo>
                  <a:lnTo>
                    <a:pt x="1124" y="1747"/>
                  </a:lnTo>
                  <a:lnTo>
                    <a:pt x="1311" y="1809"/>
                  </a:lnTo>
                  <a:lnTo>
                    <a:pt x="2496" y="2277"/>
                  </a:lnTo>
                  <a:lnTo>
                    <a:pt x="3681" y="2714"/>
                  </a:lnTo>
                  <a:lnTo>
                    <a:pt x="4866" y="3088"/>
                  </a:lnTo>
                  <a:lnTo>
                    <a:pt x="6051" y="3462"/>
                  </a:lnTo>
                  <a:lnTo>
                    <a:pt x="6426" y="3556"/>
                  </a:lnTo>
                  <a:lnTo>
                    <a:pt x="6582" y="3587"/>
                  </a:lnTo>
                  <a:lnTo>
                    <a:pt x="6769" y="3587"/>
                  </a:lnTo>
                  <a:lnTo>
                    <a:pt x="6956" y="3556"/>
                  </a:lnTo>
                  <a:lnTo>
                    <a:pt x="7112" y="3493"/>
                  </a:lnTo>
                  <a:lnTo>
                    <a:pt x="7268" y="3369"/>
                  </a:lnTo>
                  <a:lnTo>
                    <a:pt x="7361" y="3244"/>
                  </a:lnTo>
                  <a:lnTo>
                    <a:pt x="7424" y="3119"/>
                  </a:lnTo>
                  <a:lnTo>
                    <a:pt x="7424" y="3026"/>
                  </a:lnTo>
                  <a:lnTo>
                    <a:pt x="7392" y="2807"/>
                  </a:lnTo>
                  <a:lnTo>
                    <a:pt x="7299" y="2589"/>
                  </a:lnTo>
                  <a:lnTo>
                    <a:pt x="7174" y="2433"/>
                  </a:lnTo>
                  <a:lnTo>
                    <a:pt x="6987" y="2308"/>
                  </a:lnTo>
                  <a:lnTo>
                    <a:pt x="6800" y="2184"/>
                  </a:lnTo>
                  <a:lnTo>
                    <a:pt x="6394" y="2028"/>
                  </a:lnTo>
                  <a:lnTo>
                    <a:pt x="6270" y="1996"/>
                  </a:lnTo>
                  <a:lnTo>
                    <a:pt x="6176" y="1965"/>
                  </a:lnTo>
                  <a:lnTo>
                    <a:pt x="5927" y="1872"/>
                  </a:lnTo>
                  <a:lnTo>
                    <a:pt x="5428" y="1685"/>
                  </a:lnTo>
                  <a:lnTo>
                    <a:pt x="4492" y="1373"/>
                  </a:lnTo>
                  <a:lnTo>
                    <a:pt x="2558" y="686"/>
                  </a:lnTo>
                  <a:lnTo>
                    <a:pt x="1591" y="343"/>
                  </a:lnTo>
                  <a:lnTo>
                    <a:pt x="1155" y="187"/>
                  </a:lnTo>
                  <a:lnTo>
                    <a:pt x="718" y="63"/>
                  </a:lnTo>
                  <a:lnTo>
                    <a:pt x="593" y="32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905;p75"/>
            <p:cNvSpPr/>
            <p:nvPr/>
          </p:nvSpPr>
          <p:spPr>
            <a:xfrm>
              <a:off x="6707400" y="3303475"/>
              <a:ext cx="180925" cy="123225"/>
            </a:xfrm>
            <a:custGeom>
              <a:avLst/>
              <a:gdLst/>
              <a:ahLst/>
              <a:cxnLst/>
              <a:rect l="l" t="t" r="r" b="b"/>
              <a:pathLst>
                <a:path w="7237" h="4929" extrusionOk="0">
                  <a:moveTo>
                    <a:pt x="344" y="0"/>
                  </a:moveTo>
                  <a:lnTo>
                    <a:pt x="375" y="63"/>
                  </a:lnTo>
                  <a:lnTo>
                    <a:pt x="250" y="437"/>
                  </a:lnTo>
                  <a:lnTo>
                    <a:pt x="126" y="842"/>
                  </a:lnTo>
                  <a:lnTo>
                    <a:pt x="1" y="1373"/>
                  </a:lnTo>
                  <a:lnTo>
                    <a:pt x="1" y="1622"/>
                  </a:lnTo>
                  <a:lnTo>
                    <a:pt x="1" y="1872"/>
                  </a:lnTo>
                  <a:lnTo>
                    <a:pt x="63" y="2121"/>
                  </a:lnTo>
                  <a:lnTo>
                    <a:pt x="188" y="2339"/>
                  </a:lnTo>
                  <a:lnTo>
                    <a:pt x="313" y="2527"/>
                  </a:lnTo>
                  <a:lnTo>
                    <a:pt x="500" y="2683"/>
                  </a:lnTo>
                  <a:lnTo>
                    <a:pt x="687" y="2838"/>
                  </a:lnTo>
                  <a:lnTo>
                    <a:pt x="905" y="2932"/>
                  </a:lnTo>
                  <a:lnTo>
                    <a:pt x="6363" y="4897"/>
                  </a:lnTo>
                  <a:lnTo>
                    <a:pt x="6550" y="4928"/>
                  </a:lnTo>
                  <a:lnTo>
                    <a:pt x="6738" y="4928"/>
                  </a:lnTo>
                  <a:lnTo>
                    <a:pt x="6894" y="4866"/>
                  </a:lnTo>
                  <a:lnTo>
                    <a:pt x="7018" y="4772"/>
                  </a:lnTo>
                  <a:lnTo>
                    <a:pt x="7143" y="4647"/>
                  </a:lnTo>
                  <a:lnTo>
                    <a:pt x="7205" y="4491"/>
                  </a:lnTo>
                  <a:lnTo>
                    <a:pt x="7237" y="4304"/>
                  </a:lnTo>
                  <a:lnTo>
                    <a:pt x="7205" y="4117"/>
                  </a:lnTo>
                  <a:lnTo>
                    <a:pt x="7143" y="3961"/>
                  </a:lnTo>
                  <a:lnTo>
                    <a:pt x="6987" y="3774"/>
                  </a:lnTo>
                  <a:lnTo>
                    <a:pt x="6738" y="3525"/>
                  </a:lnTo>
                  <a:lnTo>
                    <a:pt x="6457" y="3244"/>
                  </a:lnTo>
                  <a:lnTo>
                    <a:pt x="5771" y="2620"/>
                  </a:lnTo>
                  <a:lnTo>
                    <a:pt x="5022" y="1965"/>
                  </a:lnTo>
                  <a:lnTo>
                    <a:pt x="3556" y="780"/>
                  </a:lnTo>
                  <a:lnTo>
                    <a:pt x="2777" y="156"/>
                  </a:lnTo>
                  <a:lnTo>
                    <a:pt x="2496" y="250"/>
                  </a:lnTo>
                  <a:lnTo>
                    <a:pt x="2184" y="281"/>
                  </a:lnTo>
                  <a:lnTo>
                    <a:pt x="1872" y="281"/>
                  </a:lnTo>
                  <a:lnTo>
                    <a:pt x="1560" y="250"/>
                  </a:lnTo>
                  <a:lnTo>
                    <a:pt x="937" y="125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906;p75"/>
            <p:cNvSpPr/>
            <p:nvPr/>
          </p:nvSpPr>
          <p:spPr>
            <a:xfrm>
              <a:off x="6776025" y="3329200"/>
              <a:ext cx="34325" cy="20300"/>
            </a:xfrm>
            <a:custGeom>
              <a:avLst/>
              <a:gdLst/>
              <a:ahLst/>
              <a:cxnLst/>
              <a:rect l="l" t="t" r="r" b="b"/>
              <a:pathLst>
                <a:path w="1373" h="812" extrusionOk="0">
                  <a:moveTo>
                    <a:pt x="1092" y="1"/>
                  </a:moveTo>
                  <a:lnTo>
                    <a:pt x="905" y="32"/>
                  </a:lnTo>
                  <a:lnTo>
                    <a:pt x="718" y="94"/>
                  </a:lnTo>
                  <a:lnTo>
                    <a:pt x="562" y="156"/>
                  </a:lnTo>
                  <a:lnTo>
                    <a:pt x="406" y="250"/>
                  </a:lnTo>
                  <a:lnTo>
                    <a:pt x="250" y="375"/>
                  </a:lnTo>
                  <a:lnTo>
                    <a:pt x="125" y="500"/>
                  </a:lnTo>
                  <a:lnTo>
                    <a:pt x="0" y="656"/>
                  </a:lnTo>
                  <a:lnTo>
                    <a:pt x="0" y="687"/>
                  </a:lnTo>
                  <a:lnTo>
                    <a:pt x="0" y="749"/>
                  </a:lnTo>
                  <a:lnTo>
                    <a:pt x="32" y="811"/>
                  </a:lnTo>
                  <a:lnTo>
                    <a:pt x="156" y="811"/>
                  </a:lnTo>
                  <a:lnTo>
                    <a:pt x="188" y="780"/>
                  </a:lnTo>
                  <a:lnTo>
                    <a:pt x="281" y="656"/>
                  </a:lnTo>
                  <a:lnTo>
                    <a:pt x="375" y="531"/>
                  </a:lnTo>
                  <a:lnTo>
                    <a:pt x="499" y="437"/>
                  </a:lnTo>
                  <a:lnTo>
                    <a:pt x="655" y="344"/>
                  </a:lnTo>
                  <a:lnTo>
                    <a:pt x="780" y="281"/>
                  </a:lnTo>
                  <a:lnTo>
                    <a:pt x="936" y="250"/>
                  </a:lnTo>
                  <a:lnTo>
                    <a:pt x="1092" y="219"/>
                  </a:lnTo>
                  <a:lnTo>
                    <a:pt x="1248" y="219"/>
                  </a:lnTo>
                  <a:lnTo>
                    <a:pt x="1342" y="188"/>
                  </a:lnTo>
                  <a:lnTo>
                    <a:pt x="1373" y="125"/>
                  </a:lnTo>
                  <a:lnTo>
                    <a:pt x="1342" y="32"/>
                  </a:lnTo>
                  <a:lnTo>
                    <a:pt x="131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907;p75"/>
            <p:cNvSpPr/>
            <p:nvPr/>
          </p:nvSpPr>
          <p:spPr>
            <a:xfrm>
              <a:off x="6790050" y="3339350"/>
              <a:ext cx="35125" cy="21075"/>
            </a:xfrm>
            <a:custGeom>
              <a:avLst/>
              <a:gdLst/>
              <a:ahLst/>
              <a:cxnLst/>
              <a:rect l="l" t="t" r="r" b="b"/>
              <a:pathLst>
                <a:path w="1405" h="843" extrusionOk="0">
                  <a:moveTo>
                    <a:pt x="1124" y="0"/>
                  </a:moveTo>
                  <a:lnTo>
                    <a:pt x="937" y="31"/>
                  </a:lnTo>
                  <a:lnTo>
                    <a:pt x="749" y="94"/>
                  </a:lnTo>
                  <a:lnTo>
                    <a:pt x="593" y="187"/>
                  </a:lnTo>
                  <a:lnTo>
                    <a:pt x="406" y="281"/>
                  </a:lnTo>
                  <a:lnTo>
                    <a:pt x="282" y="374"/>
                  </a:lnTo>
                  <a:lnTo>
                    <a:pt x="126" y="530"/>
                  </a:lnTo>
                  <a:lnTo>
                    <a:pt x="32" y="655"/>
                  </a:lnTo>
                  <a:lnTo>
                    <a:pt x="1" y="717"/>
                  </a:lnTo>
                  <a:lnTo>
                    <a:pt x="1" y="749"/>
                  </a:lnTo>
                  <a:lnTo>
                    <a:pt x="63" y="811"/>
                  </a:lnTo>
                  <a:lnTo>
                    <a:pt x="126" y="842"/>
                  </a:lnTo>
                  <a:lnTo>
                    <a:pt x="157" y="811"/>
                  </a:lnTo>
                  <a:lnTo>
                    <a:pt x="188" y="780"/>
                  </a:lnTo>
                  <a:lnTo>
                    <a:pt x="282" y="655"/>
                  </a:lnTo>
                  <a:lnTo>
                    <a:pt x="406" y="561"/>
                  </a:lnTo>
                  <a:lnTo>
                    <a:pt x="531" y="437"/>
                  </a:lnTo>
                  <a:lnTo>
                    <a:pt x="656" y="374"/>
                  </a:lnTo>
                  <a:lnTo>
                    <a:pt x="812" y="312"/>
                  </a:lnTo>
                  <a:lnTo>
                    <a:pt x="968" y="250"/>
                  </a:lnTo>
                  <a:lnTo>
                    <a:pt x="1124" y="218"/>
                  </a:lnTo>
                  <a:lnTo>
                    <a:pt x="1280" y="218"/>
                  </a:lnTo>
                  <a:lnTo>
                    <a:pt x="1342" y="187"/>
                  </a:lnTo>
                  <a:lnTo>
                    <a:pt x="1404" y="125"/>
                  </a:lnTo>
                  <a:lnTo>
                    <a:pt x="1373" y="31"/>
                  </a:lnTo>
                  <a:lnTo>
                    <a:pt x="13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908;p75"/>
            <p:cNvSpPr/>
            <p:nvPr/>
          </p:nvSpPr>
          <p:spPr>
            <a:xfrm>
              <a:off x="6804875" y="3349475"/>
              <a:ext cx="34325" cy="21075"/>
            </a:xfrm>
            <a:custGeom>
              <a:avLst/>
              <a:gdLst/>
              <a:ahLst/>
              <a:cxnLst/>
              <a:rect l="l" t="t" r="r" b="b"/>
              <a:pathLst>
                <a:path w="1373" h="843" extrusionOk="0">
                  <a:moveTo>
                    <a:pt x="1279" y="0"/>
                  </a:moveTo>
                  <a:lnTo>
                    <a:pt x="1092" y="32"/>
                  </a:lnTo>
                  <a:lnTo>
                    <a:pt x="905" y="63"/>
                  </a:lnTo>
                  <a:lnTo>
                    <a:pt x="749" y="94"/>
                  </a:lnTo>
                  <a:lnTo>
                    <a:pt x="562" y="188"/>
                  </a:lnTo>
                  <a:lnTo>
                    <a:pt x="406" y="281"/>
                  </a:lnTo>
                  <a:lnTo>
                    <a:pt x="250" y="406"/>
                  </a:lnTo>
                  <a:lnTo>
                    <a:pt x="125" y="531"/>
                  </a:lnTo>
                  <a:lnTo>
                    <a:pt x="0" y="687"/>
                  </a:lnTo>
                  <a:lnTo>
                    <a:pt x="0" y="718"/>
                  </a:lnTo>
                  <a:lnTo>
                    <a:pt x="0" y="749"/>
                  </a:lnTo>
                  <a:lnTo>
                    <a:pt x="32" y="811"/>
                  </a:lnTo>
                  <a:lnTo>
                    <a:pt x="125" y="843"/>
                  </a:lnTo>
                  <a:lnTo>
                    <a:pt x="156" y="843"/>
                  </a:lnTo>
                  <a:lnTo>
                    <a:pt x="188" y="811"/>
                  </a:lnTo>
                  <a:lnTo>
                    <a:pt x="281" y="687"/>
                  </a:lnTo>
                  <a:lnTo>
                    <a:pt x="406" y="562"/>
                  </a:lnTo>
                  <a:lnTo>
                    <a:pt x="531" y="468"/>
                  </a:lnTo>
                  <a:lnTo>
                    <a:pt x="655" y="375"/>
                  </a:lnTo>
                  <a:lnTo>
                    <a:pt x="811" y="312"/>
                  </a:lnTo>
                  <a:lnTo>
                    <a:pt x="936" y="250"/>
                  </a:lnTo>
                  <a:lnTo>
                    <a:pt x="1092" y="219"/>
                  </a:lnTo>
                  <a:lnTo>
                    <a:pt x="1279" y="219"/>
                  </a:lnTo>
                  <a:lnTo>
                    <a:pt x="1342" y="188"/>
                  </a:lnTo>
                  <a:lnTo>
                    <a:pt x="1373" y="125"/>
                  </a:lnTo>
                  <a:lnTo>
                    <a:pt x="1373" y="63"/>
                  </a:lnTo>
                  <a:lnTo>
                    <a:pt x="1342" y="32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909;p75"/>
            <p:cNvSpPr/>
            <p:nvPr/>
          </p:nvSpPr>
          <p:spPr>
            <a:xfrm>
              <a:off x="6790850" y="2715575"/>
              <a:ext cx="115400" cy="83450"/>
            </a:xfrm>
            <a:custGeom>
              <a:avLst/>
              <a:gdLst/>
              <a:ahLst/>
              <a:cxnLst/>
              <a:rect l="l" t="t" r="r" b="b"/>
              <a:pathLst>
                <a:path w="4616" h="3338" extrusionOk="0">
                  <a:moveTo>
                    <a:pt x="749" y="0"/>
                  </a:moveTo>
                  <a:lnTo>
                    <a:pt x="624" y="31"/>
                  </a:lnTo>
                  <a:lnTo>
                    <a:pt x="530" y="94"/>
                  </a:lnTo>
                  <a:lnTo>
                    <a:pt x="406" y="219"/>
                  </a:lnTo>
                  <a:lnTo>
                    <a:pt x="312" y="343"/>
                  </a:lnTo>
                  <a:lnTo>
                    <a:pt x="218" y="468"/>
                  </a:lnTo>
                  <a:lnTo>
                    <a:pt x="125" y="624"/>
                  </a:lnTo>
                  <a:lnTo>
                    <a:pt x="31" y="936"/>
                  </a:lnTo>
                  <a:lnTo>
                    <a:pt x="0" y="1279"/>
                  </a:lnTo>
                  <a:lnTo>
                    <a:pt x="31" y="1591"/>
                  </a:lnTo>
                  <a:lnTo>
                    <a:pt x="156" y="1872"/>
                  </a:lnTo>
                  <a:lnTo>
                    <a:pt x="312" y="2152"/>
                  </a:lnTo>
                  <a:lnTo>
                    <a:pt x="530" y="2371"/>
                  </a:lnTo>
                  <a:lnTo>
                    <a:pt x="655" y="2495"/>
                  </a:lnTo>
                  <a:lnTo>
                    <a:pt x="811" y="2589"/>
                  </a:lnTo>
                  <a:lnTo>
                    <a:pt x="1154" y="2745"/>
                  </a:lnTo>
                  <a:lnTo>
                    <a:pt x="1528" y="2838"/>
                  </a:lnTo>
                  <a:lnTo>
                    <a:pt x="1871" y="2932"/>
                  </a:lnTo>
                  <a:lnTo>
                    <a:pt x="3306" y="3244"/>
                  </a:lnTo>
                  <a:lnTo>
                    <a:pt x="3618" y="3306"/>
                  </a:lnTo>
                  <a:lnTo>
                    <a:pt x="3961" y="3337"/>
                  </a:lnTo>
                  <a:lnTo>
                    <a:pt x="4117" y="3306"/>
                  </a:lnTo>
                  <a:lnTo>
                    <a:pt x="4242" y="3275"/>
                  </a:lnTo>
                  <a:lnTo>
                    <a:pt x="4366" y="3181"/>
                  </a:lnTo>
                  <a:lnTo>
                    <a:pt x="4491" y="3088"/>
                  </a:lnTo>
                  <a:lnTo>
                    <a:pt x="4585" y="2901"/>
                  </a:lnTo>
                  <a:lnTo>
                    <a:pt x="4616" y="2714"/>
                  </a:lnTo>
                  <a:lnTo>
                    <a:pt x="4616" y="2526"/>
                  </a:lnTo>
                  <a:lnTo>
                    <a:pt x="4554" y="2308"/>
                  </a:lnTo>
                  <a:lnTo>
                    <a:pt x="4460" y="2152"/>
                  </a:lnTo>
                  <a:lnTo>
                    <a:pt x="4335" y="1996"/>
                  </a:lnTo>
                  <a:lnTo>
                    <a:pt x="4055" y="1716"/>
                  </a:lnTo>
                  <a:lnTo>
                    <a:pt x="3899" y="1591"/>
                  </a:lnTo>
                  <a:lnTo>
                    <a:pt x="3337" y="1154"/>
                  </a:lnTo>
                  <a:lnTo>
                    <a:pt x="2745" y="749"/>
                  </a:lnTo>
                  <a:lnTo>
                    <a:pt x="2121" y="406"/>
                  </a:lnTo>
                  <a:lnTo>
                    <a:pt x="1435" y="125"/>
                  </a:lnTo>
                  <a:lnTo>
                    <a:pt x="1216" y="63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FFA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910;p75"/>
            <p:cNvSpPr/>
            <p:nvPr/>
          </p:nvSpPr>
          <p:spPr>
            <a:xfrm>
              <a:off x="6561600" y="2555725"/>
              <a:ext cx="220675" cy="194950"/>
            </a:xfrm>
            <a:custGeom>
              <a:avLst/>
              <a:gdLst/>
              <a:ahLst/>
              <a:cxnLst/>
              <a:rect l="l" t="t" r="r" b="b"/>
              <a:pathLst>
                <a:path w="8827" h="7798" extrusionOk="0">
                  <a:moveTo>
                    <a:pt x="780" y="1"/>
                  </a:moveTo>
                  <a:lnTo>
                    <a:pt x="1" y="1435"/>
                  </a:lnTo>
                  <a:lnTo>
                    <a:pt x="63" y="1872"/>
                  </a:lnTo>
                  <a:lnTo>
                    <a:pt x="157" y="2309"/>
                  </a:lnTo>
                  <a:lnTo>
                    <a:pt x="312" y="2714"/>
                  </a:lnTo>
                  <a:lnTo>
                    <a:pt x="500" y="3119"/>
                  </a:lnTo>
                  <a:lnTo>
                    <a:pt x="749" y="3525"/>
                  </a:lnTo>
                  <a:lnTo>
                    <a:pt x="999" y="3899"/>
                  </a:lnTo>
                  <a:lnTo>
                    <a:pt x="1311" y="4273"/>
                  </a:lnTo>
                  <a:lnTo>
                    <a:pt x="1622" y="4616"/>
                  </a:lnTo>
                  <a:lnTo>
                    <a:pt x="1965" y="4960"/>
                  </a:lnTo>
                  <a:lnTo>
                    <a:pt x="2340" y="5271"/>
                  </a:lnTo>
                  <a:lnTo>
                    <a:pt x="3088" y="5895"/>
                  </a:lnTo>
                  <a:lnTo>
                    <a:pt x="3899" y="6457"/>
                  </a:lnTo>
                  <a:lnTo>
                    <a:pt x="4710" y="7049"/>
                  </a:lnTo>
                  <a:lnTo>
                    <a:pt x="5116" y="7299"/>
                  </a:lnTo>
                  <a:lnTo>
                    <a:pt x="5552" y="7548"/>
                  </a:lnTo>
                  <a:lnTo>
                    <a:pt x="5770" y="7642"/>
                  </a:lnTo>
                  <a:lnTo>
                    <a:pt x="6020" y="7704"/>
                  </a:lnTo>
                  <a:lnTo>
                    <a:pt x="6270" y="7766"/>
                  </a:lnTo>
                  <a:lnTo>
                    <a:pt x="6550" y="7798"/>
                  </a:lnTo>
                  <a:lnTo>
                    <a:pt x="6924" y="7766"/>
                  </a:lnTo>
                  <a:lnTo>
                    <a:pt x="7299" y="7673"/>
                  </a:lnTo>
                  <a:lnTo>
                    <a:pt x="7642" y="7548"/>
                  </a:lnTo>
                  <a:lnTo>
                    <a:pt x="7954" y="7361"/>
                  </a:lnTo>
                  <a:lnTo>
                    <a:pt x="8234" y="7143"/>
                  </a:lnTo>
                  <a:lnTo>
                    <a:pt x="8453" y="6893"/>
                  </a:lnTo>
                  <a:lnTo>
                    <a:pt x="8640" y="6613"/>
                  </a:lnTo>
                  <a:lnTo>
                    <a:pt x="8765" y="6332"/>
                  </a:lnTo>
                  <a:lnTo>
                    <a:pt x="8796" y="6113"/>
                  </a:lnTo>
                  <a:lnTo>
                    <a:pt x="8827" y="5864"/>
                  </a:lnTo>
                  <a:lnTo>
                    <a:pt x="8796" y="5646"/>
                  </a:lnTo>
                  <a:lnTo>
                    <a:pt x="8733" y="5396"/>
                  </a:lnTo>
                  <a:lnTo>
                    <a:pt x="8640" y="5178"/>
                  </a:lnTo>
                  <a:lnTo>
                    <a:pt x="8515" y="4960"/>
                  </a:lnTo>
                  <a:lnTo>
                    <a:pt x="8390" y="4772"/>
                  </a:lnTo>
                  <a:lnTo>
                    <a:pt x="8203" y="4585"/>
                  </a:lnTo>
                  <a:lnTo>
                    <a:pt x="7860" y="4242"/>
                  </a:lnTo>
                  <a:lnTo>
                    <a:pt x="7423" y="3930"/>
                  </a:lnTo>
                  <a:lnTo>
                    <a:pt x="6987" y="3650"/>
                  </a:lnTo>
                  <a:lnTo>
                    <a:pt x="6519" y="3369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911;p75"/>
            <p:cNvSpPr/>
            <p:nvPr/>
          </p:nvSpPr>
          <p:spPr>
            <a:xfrm>
              <a:off x="6420475" y="2232925"/>
              <a:ext cx="303325" cy="292425"/>
            </a:xfrm>
            <a:custGeom>
              <a:avLst/>
              <a:gdLst/>
              <a:ahLst/>
              <a:cxnLst/>
              <a:rect l="l" t="t" r="r" b="b"/>
              <a:pathLst>
                <a:path w="12133" h="11697" extrusionOk="0">
                  <a:moveTo>
                    <a:pt x="8421" y="1"/>
                  </a:moveTo>
                  <a:lnTo>
                    <a:pt x="8110" y="32"/>
                  </a:lnTo>
                  <a:lnTo>
                    <a:pt x="7798" y="63"/>
                  </a:lnTo>
                  <a:lnTo>
                    <a:pt x="7517" y="156"/>
                  </a:lnTo>
                  <a:lnTo>
                    <a:pt x="7236" y="281"/>
                  </a:lnTo>
                  <a:lnTo>
                    <a:pt x="6956" y="468"/>
                  </a:lnTo>
                  <a:lnTo>
                    <a:pt x="6737" y="655"/>
                  </a:lnTo>
                  <a:lnTo>
                    <a:pt x="6519" y="874"/>
                  </a:lnTo>
                  <a:lnTo>
                    <a:pt x="6363" y="1123"/>
                  </a:lnTo>
                  <a:lnTo>
                    <a:pt x="6207" y="1404"/>
                  </a:lnTo>
                  <a:lnTo>
                    <a:pt x="5957" y="1997"/>
                  </a:lnTo>
                  <a:lnTo>
                    <a:pt x="5833" y="2277"/>
                  </a:lnTo>
                  <a:lnTo>
                    <a:pt x="5677" y="2558"/>
                  </a:lnTo>
                  <a:lnTo>
                    <a:pt x="5521" y="2807"/>
                  </a:lnTo>
                  <a:lnTo>
                    <a:pt x="5303" y="3057"/>
                  </a:lnTo>
                  <a:lnTo>
                    <a:pt x="5147" y="3182"/>
                  </a:lnTo>
                  <a:lnTo>
                    <a:pt x="4991" y="3306"/>
                  </a:lnTo>
                  <a:lnTo>
                    <a:pt x="4616" y="3462"/>
                  </a:lnTo>
                  <a:lnTo>
                    <a:pt x="4211" y="3587"/>
                  </a:lnTo>
                  <a:lnTo>
                    <a:pt x="3805" y="3681"/>
                  </a:lnTo>
                  <a:lnTo>
                    <a:pt x="2995" y="3806"/>
                  </a:lnTo>
                  <a:lnTo>
                    <a:pt x="2589" y="3899"/>
                  </a:lnTo>
                  <a:lnTo>
                    <a:pt x="2215" y="4055"/>
                  </a:lnTo>
                  <a:lnTo>
                    <a:pt x="2028" y="4149"/>
                  </a:lnTo>
                  <a:lnTo>
                    <a:pt x="1841" y="4242"/>
                  </a:lnTo>
                  <a:lnTo>
                    <a:pt x="1685" y="4398"/>
                  </a:lnTo>
                  <a:lnTo>
                    <a:pt x="1560" y="4554"/>
                  </a:lnTo>
                  <a:lnTo>
                    <a:pt x="1435" y="4710"/>
                  </a:lnTo>
                  <a:lnTo>
                    <a:pt x="1342" y="4866"/>
                  </a:lnTo>
                  <a:lnTo>
                    <a:pt x="1248" y="5084"/>
                  </a:lnTo>
                  <a:lnTo>
                    <a:pt x="1217" y="5271"/>
                  </a:lnTo>
                  <a:lnTo>
                    <a:pt x="1248" y="5490"/>
                  </a:lnTo>
                  <a:lnTo>
                    <a:pt x="1279" y="5739"/>
                  </a:lnTo>
                  <a:lnTo>
                    <a:pt x="1404" y="6207"/>
                  </a:lnTo>
                  <a:lnTo>
                    <a:pt x="1466" y="6425"/>
                  </a:lnTo>
                  <a:lnTo>
                    <a:pt x="1498" y="6644"/>
                  </a:lnTo>
                  <a:lnTo>
                    <a:pt x="1498" y="6862"/>
                  </a:lnTo>
                  <a:lnTo>
                    <a:pt x="1435" y="7080"/>
                  </a:lnTo>
                  <a:lnTo>
                    <a:pt x="1342" y="7236"/>
                  </a:lnTo>
                  <a:lnTo>
                    <a:pt x="1217" y="7361"/>
                  </a:lnTo>
                  <a:lnTo>
                    <a:pt x="1092" y="7486"/>
                  </a:lnTo>
                  <a:lnTo>
                    <a:pt x="936" y="7611"/>
                  </a:lnTo>
                  <a:lnTo>
                    <a:pt x="624" y="7829"/>
                  </a:lnTo>
                  <a:lnTo>
                    <a:pt x="468" y="7954"/>
                  </a:lnTo>
                  <a:lnTo>
                    <a:pt x="344" y="8078"/>
                  </a:lnTo>
                  <a:lnTo>
                    <a:pt x="250" y="8203"/>
                  </a:lnTo>
                  <a:lnTo>
                    <a:pt x="156" y="8328"/>
                  </a:lnTo>
                  <a:lnTo>
                    <a:pt x="63" y="8640"/>
                  </a:lnTo>
                  <a:lnTo>
                    <a:pt x="0" y="8920"/>
                  </a:lnTo>
                  <a:lnTo>
                    <a:pt x="32" y="9232"/>
                  </a:lnTo>
                  <a:lnTo>
                    <a:pt x="94" y="9544"/>
                  </a:lnTo>
                  <a:lnTo>
                    <a:pt x="219" y="9825"/>
                  </a:lnTo>
                  <a:lnTo>
                    <a:pt x="375" y="10106"/>
                  </a:lnTo>
                  <a:lnTo>
                    <a:pt x="562" y="10355"/>
                  </a:lnTo>
                  <a:lnTo>
                    <a:pt x="843" y="10667"/>
                  </a:lnTo>
                  <a:lnTo>
                    <a:pt x="1154" y="10948"/>
                  </a:lnTo>
                  <a:lnTo>
                    <a:pt x="1498" y="11166"/>
                  </a:lnTo>
                  <a:lnTo>
                    <a:pt x="1841" y="11384"/>
                  </a:lnTo>
                  <a:lnTo>
                    <a:pt x="2246" y="11509"/>
                  </a:lnTo>
                  <a:lnTo>
                    <a:pt x="2620" y="11634"/>
                  </a:lnTo>
                  <a:lnTo>
                    <a:pt x="3057" y="11696"/>
                  </a:lnTo>
                  <a:lnTo>
                    <a:pt x="3462" y="11696"/>
                  </a:lnTo>
                  <a:lnTo>
                    <a:pt x="3868" y="11665"/>
                  </a:lnTo>
                  <a:lnTo>
                    <a:pt x="4273" y="11603"/>
                  </a:lnTo>
                  <a:lnTo>
                    <a:pt x="4679" y="11447"/>
                  </a:lnTo>
                  <a:lnTo>
                    <a:pt x="5053" y="11291"/>
                  </a:lnTo>
                  <a:lnTo>
                    <a:pt x="5396" y="11072"/>
                  </a:lnTo>
                  <a:lnTo>
                    <a:pt x="5739" y="10823"/>
                  </a:lnTo>
                  <a:lnTo>
                    <a:pt x="6020" y="10542"/>
                  </a:lnTo>
                  <a:lnTo>
                    <a:pt x="6301" y="10199"/>
                  </a:lnTo>
                  <a:lnTo>
                    <a:pt x="6488" y="9887"/>
                  </a:lnTo>
                  <a:lnTo>
                    <a:pt x="6675" y="9544"/>
                  </a:lnTo>
                  <a:lnTo>
                    <a:pt x="6831" y="9201"/>
                  </a:lnTo>
                  <a:lnTo>
                    <a:pt x="6956" y="8827"/>
                  </a:lnTo>
                  <a:lnTo>
                    <a:pt x="7236" y="8110"/>
                  </a:lnTo>
                  <a:lnTo>
                    <a:pt x="7517" y="7392"/>
                  </a:lnTo>
                  <a:lnTo>
                    <a:pt x="7766" y="6924"/>
                  </a:lnTo>
                  <a:lnTo>
                    <a:pt x="8078" y="6457"/>
                  </a:lnTo>
                  <a:lnTo>
                    <a:pt x="8390" y="6020"/>
                  </a:lnTo>
                  <a:lnTo>
                    <a:pt x="8764" y="5614"/>
                  </a:lnTo>
                  <a:lnTo>
                    <a:pt x="9170" y="5240"/>
                  </a:lnTo>
                  <a:lnTo>
                    <a:pt x="9607" y="4897"/>
                  </a:lnTo>
                  <a:lnTo>
                    <a:pt x="10043" y="4616"/>
                  </a:lnTo>
                  <a:lnTo>
                    <a:pt x="10542" y="4336"/>
                  </a:lnTo>
                  <a:lnTo>
                    <a:pt x="10948" y="4149"/>
                  </a:lnTo>
                  <a:lnTo>
                    <a:pt x="11384" y="3930"/>
                  </a:lnTo>
                  <a:lnTo>
                    <a:pt x="11571" y="3837"/>
                  </a:lnTo>
                  <a:lnTo>
                    <a:pt x="11759" y="3681"/>
                  </a:lnTo>
                  <a:lnTo>
                    <a:pt x="11915" y="3525"/>
                  </a:lnTo>
                  <a:lnTo>
                    <a:pt x="12070" y="3338"/>
                  </a:lnTo>
                  <a:lnTo>
                    <a:pt x="12133" y="3213"/>
                  </a:lnTo>
                  <a:lnTo>
                    <a:pt x="12133" y="3088"/>
                  </a:lnTo>
                  <a:lnTo>
                    <a:pt x="12070" y="2932"/>
                  </a:lnTo>
                  <a:lnTo>
                    <a:pt x="12008" y="2807"/>
                  </a:lnTo>
                  <a:lnTo>
                    <a:pt x="11790" y="2371"/>
                  </a:lnTo>
                  <a:lnTo>
                    <a:pt x="11540" y="1965"/>
                  </a:lnTo>
                  <a:lnTo>
                    <a:pt x="11228" y="1529"/>
                  </a:lnTo>
                  <a:lnTo>
                    <a:pt x="10854" y="1123"/>
                  </a:lnTo>
                  <a:lnTo>
                    <a:pt x="10636" y="905"/>
                  </a:lnTo>
                  <a:lnTo>
                    <a:pt x="10386" y="718"/>
                  </a:lnTo>
                  <a:lnTo>
                    <a:pt x="10137" y="531"/>
                  </a:lnTo>
                  <a:lnTo>
                    <a:pt x="9887" y="375"/>
                  </a:lnTo>
                  <a:lnTo>
                    <a:pt x="9607" y="250"/>
                  </a:lnTo>
                  <a:lnTo>
                    <a:pt x="9326" y="125"/>
                  </a:lnTo>
                  <a:lnTo>
                    <a:pt x="9014" y="63"/>
                  </a:lnTo>
                  <a:lnTo>
                    <a:pt x="8702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912;p75"/>
            <p:cNvSpPr/>
            <p:nvPr/>
          </p:nvSpPr>
          <p:spPr>
            <a:xfrm>
              <a:off x="6436850" y="2247750"/>
              <a:ext cx="280725" cy="271350"/>
            </a:xfrm>
            <a:custGeom>
              <a:avLst/>
              <a:gdLst/>
              <a:ahLst/>
              <a:cxnLst/>
              <a:rect l="l" t="t" r="r" b="b"/>
              <a:pathLst>
                <a:path w="11229" h="10854" extrusionOk="0">
                  <a:moveTo>
                    <a:pt x="7486" y="0"/>
                  </a:moveTo>
                  <a:lnTo>
                    <a:pt x="7205" y="62"/>
                  </a:lnTo>
                  <a:lnTo>
                    <a:pt x="6955" y="156"/>
                  </a:lnTo>
                  <a:lnTo>
                    <a:pt x="6675" y="250"/>
                  </a:lnTo>
                  <a:lnTo>
                    <a:pt x="6456" y="406"/>
                  </a:lnTo>
                  <a:lnTo>
                    <a:pt x="6238" y="593"/>
                  </a:lnTo>
                  <a:lnTo>
                    <a:pt x="6051" y="811"/>
                  </a:lnTo>
                  <a:lnTo>
                    <a:pt x="5895" y="1029"/>
                  </a:lnTo>
                  <a:lnTo>
                    <a:pt x="5739" y="1310"/>
                  </a:lnTo>
                  <a:lnTo>
                    <a:pt x="5521" y="1840"/>
                  </a:lnTo>
                  <a:lnTo>
                    <a:pt x="5396" y="2121"/>
                  </a:lnTo>
                  <a:lnTo>
                    <a:pt x="5271" y="2370"/>
                  </a:lnTo>
                  <a:lnTo>
                    <a:pt x="5115" y="2589"/>
                  </a:lnTo>
                  <a:lnTo>
                    <a:pt x="4928" y="2807"/>
                  </a:lnTo>
                  <a:lnTo>
                    <a:pt x="4772" y="2932"/>
                  </a:lnTo>
                  <a:lnTo>
                    <a:pt x="4616" y="3025"/>
                  </a:lnTo>
                  <a:lnTo>
                    <a:pt x="4273" y="3213"/>
                  </a:lnTo>
                  <a:lnTo>
                    <a:pt x="3899" y="3306"/>
                  </a:lnTo>
                  <a:lnTo>
                    <a:pt x="3525" y="3400"/>
                  </a:lnTo>
                  <a:lnTo>
                    <a:pt x="2776" y="3524"/>
                  </a:lnTo>
                  <a:lnTo>
                    <a:pt x="2402" y="3618"/>
                  </a:lnTo>
                  <a:lnTo>
                    <a:pt x="2028" y="3743"/>
                  </a:lnTo>
                  <a:lnTo>
                    <a:pt x="1872" y="3836"/>
                  </a:lnTo>
                  <a:lnTo>
                    <a:pt x="1716" y="3930"/>
                  </a:lnTo>
                  <a:lnTo>
                    <a:pt x="1560" y="4055"/>
                  </a:lnTo>
                  <a:lnTo>
                    <a:pt x="1435" y="4211"/>
                  </a:lnTo>
                  <a:lnTo>
                    <a:pt x="1310" y="4335"/>
                  </a:lnTo>
                  <a:lnTo>
                    <a:pt x="1217" y="4522"/>
                  </a:lnTo>
                  <a:lnTo>
                    <a:pt x="1154" y="4678"/>
                  </a:lnTo>
                  <a:lnTo>
                    <a:pt x="1123" y="4865"/>
                  </a:lnTo>
                  <a:lnTo>
                    <a:pt x="1154" y="5084"/>
                  </a:lnTo>
                  <a:lnTo>
                    <a:pt x="1186" y="5302"/>
                  </a:lnTo>
                  <a:lnTo>
                    <a:pt x="1279" y="5739"/>
                  </a:lnTo>
                  <a:lnTo>
                    <a:pt x="1342" y="5926"/>
                  </a:lnTo>
                  <a:lnTo>
                    <a:pt x="1373" y="6144"/>
                  </a:lnTo>
                  <a:lnTo>
                    <a:pt x="1373" y="6363"/>
                  </a:lnTo>
                  <a:lnTo>
                    <a:pt x="1310" y="6550"/>
                  </a:lnTo>
                  <a:lnTo>
                    <a:pt x="1217" y="6706"/>
                  </a:lnTo>
                  <a:lnTo>
                    <a:pt x="1123" y="6830"/>
                  </a:lnTo>
                  <a:lnTo>
                    <a:pt x="843" y="7049"/>
                  </a:lnTo>
                  <a:lnTo>
                    <a:pt x="562" y="7236"/>
                  </a:lnTo>
                  <a:lnTo>
                    <a:pt x="437" y="7361"/>
                  </a:lnTo>
                  <a:lnTo>
                    <a:pt x="312" y="7485"/>
                  </a:lnTo>
                  <a:lnTo>
                    <a:pt x="219" y="7579"/>
                  </a:lnTo>
                  <a:lnTo>
                    <a:pt x="125" y="7704"/>
                  </a:lnTo>
                  <a:lnTo>
                    <a:pt x="32" y="7984"/>
                  </a:lnTo>
                  <a:lnTo>
                    <a:pt x="0" y="8265"/>
                  </a:lnTo>
                  <a:lnTo>
                    <a:pt x="32" y="8546"/>
                  </a:lnTo>
                  <a:lnTo>
                    <a:pt x="94" y="8826"/>
                  </a:lnTo>
                  <a:lnTo>
                    <a:pt x="188" y="9107"/>
                  </a:lnTo>
                  <a:lnTo>
                    <a:pt x="343" y="9357"/>
                  </a:lnTo>
                  <a:lnTo>
                    <a:pt x="499" y="9575"/>
                  </a:lnTo>
                  <a:lnTo>
                    <a:pt x="749" y="9887"/>
                  </a:lnTo>
                  <a:lnTo>
                    <a:pt x="1061" y="10136"/>
                  </a:lnTo>
                  <a:lnTo>
                    <a:pt x="1373" y="10355"/>
                  </a:lnTo>
                  <a:lnTo>
                    <a:pt x="1716" y="10542"/>
                  </a:lnTo>
                  <a:lnTo>
                    <a:pt x="2059" y="10667"/>
                  </a:lnTo>
                  <a:lnTo>
                    <a:pt x="2433" y="10760"/>
                  </a:lnTo>
                  <a:lnTo>
                    <a:pt x="2807" y="10823"/>
                  </a:lnTo>
                  <a:lnTo>
                    <a:pt x="3182" y="10854"/>
                  </a:lnTo>
                  <a:lnTo>
                    <a:pt x="3587" y="10823"/>
                  </a:lnTo>
                  <a:lnTo>
                    <a:pt x="3961" y="10729"/>
                  </a:lnTo>
                  <a:lnTo>
                    <a:pt x="4304" y="10604"/>
                  </a:lnTo>
                  <a:lnTo>
                    <a:pt x="4679" y="10448"/>
                  </a:lnTo>
                  <a:lnTo>
                    <a:pt x="4991" y="10261"/>
                  </a:lnTo>
                  <a:lnTo>
                    <a:pt x="5302" y="10012"/>
                  </a:lnTo>
                  <a:lnTo>
                    <a:pt x="5583" y="9762"/>
                  </a:lnTo>
                  <a:lnTo>
                    <a:pt x="5833" y="9450"/>
                  </a:lnTo>
                  <a:lnTo>
                    <a:pt x="6020" y="9138"/>
                  </a:lnTo>
                  <a:lnTo>
                    <a:pt x="6176" y="8826"/>
                  </a:lnTo>
                  <a:lnTo>
                    <a:pt x="6456" y="8171"/>
                  </a:lnTo>
                  <a:lnTo>
                    <a:pt x="6706" y="7517"/>
                  </a:lnTo>
                  <a:lnTo>
                    <a:pt x="6955" y="6862"/>
                  </a:lnTo>
                  <a:lnTo>
                    <a:pt x="7205" y="6394"/>
                  </a:lnTo>
                  <a:lnTo>
                    <a:pt x="7486" y="5957"/>
                  </a:lnTo>
                  <a:lnTo>
                    <a:pt x="7766" y="5583"/>
                  </a:lnTo>
                  <a:lnTo>
                    <a:pt x="8109" y="5177"/>
                  </a:lnTo>
                  <a:lnTo>
                    <a:pt x="8484" y="4834"/>
                  </a:lnTo>
                  <a:lnTo>
                    <a:pt x="8889" y="4522"/>
                  </a:lnTo>
                  <a:lnTo>
                    <a:pt x="9326" y="4242"/>
                  </a:lnTo>
                  <a:lnTo>
                    <a:pt x="9762" y="4023"/>
                  </a:lnTo>
                  <a:lnTo>
                    <a:pt x="10137" y="3836"/>
                  </a:lnTo>
                  <a:lnTo>
                    <a:pt x="10542" y="3649"/>
                  </a:lnTo>
                  <a:lnTo>
                    <a:pt x="10729" y="3524"/>
                  </a:lnTo>
                  <a:lnTo>
                    <a:pt x="10885" y="3400"/>
                  </a:lnTo>
                  <a:lnTo>
                    <a:pt x="11041" y="3244"/>
                  </a:lnTo>
                  <a:lnTo>
                    <a:pt x="11166" y="3088"/>
                  </a:lnTo>
                  <a:lnTo>
                    <a:pt x="11228" y="2963"/>
                  </a:lnTo>
                  <a:lnTo>
                    <a:pt x="11228" y="2838"/>
                  </a:lnTo>
                  <a:lnTo>
                    <a:pt x="11197" y="2713"/>
                  </a:lnTo>
                  <a:lnTo>
                    <a:pt x="11135" y="2589"/>
                  </a:lnTo>
                  <a:lnTo>
                    <a:pt x="10916" y="2183"/>
                  </a:lnTo>
                  <a:lnTo>
                    <a:pt x="10698" y="1809"/>
                  </a:lnTo>
                  <a:lnTo>
                    <a:pt x="10386" y="1404"/>
                  </a:lnTo>
                  <a:lnTo>
                    <a:pt x="10043" y="1029"/>
                  </a:lnTo>
                  <a:lnTo>
                    <a:pt x="9856" y="811"/>
                  </a:lnTo>
                  <a:lnTo>
                    <a:pt x="9638" y="655"/>
                  </a:lnTo>
                  <a:lnTo>
                    <a:pt x="9388" y="468"/>
                  </a:lnTo>
                  <a:lnTo>
                    <a:pt x="9139" y="343"/>
                  </a:lnTo>
                  <a:lnTo>
                    <a:pt x="8889" y="218"/>
                  </a:lnTo>
                  <a:lnTo>
                    <a:pt x="8608" y="125"/>
                  </a:lnTo>
                  <a:lnTo>
                    <a:pt x="8359" y="31"/>
                  </a:lnTo>
                  <a:lnTo>
                    <a:pt x="80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913;p75"/>
            <p:cNvSpPr/>
            <p:nvPr/>
          </p:nvSpPr>
          <p:spPr>
            <a:xfrm>
              <a:off x="6228675" y="2500375"/>
              <a:ext cx="397675" cy="591825"/>
            </a:xfrm>
            <a:custGeom>
              <a:avLst/>
              <a:gdLst/>
              <a:ahLst/>
              <a:cxnLst/>
              <a:rect l="l" t="t" r="r" b="b"/>
              <a:pathLst>
                <a:path w="15907" h="23673" extrusionOk="0">
                  <a:moveTo>
                    <a:pt x="9014" y="0"/>
                  </a:moveTo>
                  <a:lnTo>
                    <a:pt x="8359" y="94"/>
                  </a:lnTo>
                  <a:lnTo>
                    <a:pt x="7672" y="218"/>
                  </a:lnTo>
                  <a:lnTo>
                    <a:pt x="7142" y="406"/>
                  </a:lnTo>
                  <a:lnTo>
                    <a:pt x="6643" y="593"/>
                  </a:lnTo>
                  <a:lnTo>
                    <a:pt x="6175" y="811"/>
                  </a:lnTo>
                  <a:lnTo>
                    <a:pt x="5708" y="1061"/>
                  </a:lnTo>
                  <a:lnTo>
                    <a:pt x="5271" y="1341"/>
                  </a:lnTo>
                  <a:lnTo>
                    <a:pt x="4865" y="1653"/>
                  </a:lnTo>
                  <a:lnTo>
                    <a:pt x="4491" y="1996"/>
                  </a:lnTo>
                  <a:lnTo>
                    <a:pt x="4117" y="2370"/>
                  </a:lnTo>
                  <a:lnTo>
                    <a:pt x="3774" y="2745"/>
                  </a:lnTo>
                  <a:lnTo>
                    <a:pt x="3462" y="3119"/>
                  </a:lnTo>
                  <a:lnTo>
                    <a:pt x="3150" y="3556"/>
                  </a:lnTo>
                  <a:lnTo>
                    <a:pt x="2869" y="3961"/>
                  </a:lnTo>
                  <a:lnTo>
                    <a:pt x="2589" y="4398"/>
                  </a:lnTo>
                  <a:lnTo>
                    <a:pt x="2339" y="4834"/>
                  </a:lnTo>
                  <a:lnTo>
                    <a:pt x="1903" y="5770"/>
                  </a:lnTo>
                  <a:lnTo>
                    <a:pt x="1497" y="6706"/>
                  </a:lnTo>
                  <a:lnTo>
                    <a:pt x="1185" y="7641"/>
                  </a:lnTo>
                  <a:lnTo>
                    <a:pt x="905" y="8546"/>
                  </a:lnTo>
                  <a:lnTo>
                    <a:pt x="686" y="9419"/>
                  </a:lnTo>
                  <a:lnTo>
                    <a:pt x="499" y="10261"/>
                  </a:lnTo>
                  <a:lnTo>
                    <a:pt x="343" y="11041"/>
                  </a:lnTo>
                  <a:lnTo>
                    <a:pt x="156" y="12320"/>
                  </a:lnTo>
                  <a:lnTo>
                    <a:pt x="94" y="12881"/>
                  </a:lnTo>
                  <a:lnTo>
                    <a:pt x="31" y="13442"/>
                  </a:lnTo>
                  <a:lnTo>
                    <a:pt x="0" y="13973"/>
                  </a:lnTo>
                  <a:lnTo>
                    <a:pt x="0" y="14534"/>
                  </a:lnTo>
                  <a:lnTo>
                    <a:pt x="31" y="15095"/>
                  </a:lnTo>
                  <a:lnTo>
                    <a:pt x="94" y="15657"/>
                  </a:lnTo>
                  <a:lnTo>
                    <a:pt x="156" y="16187"/>
                  </a:lnTo>
                  <a:lnTo>
                    <a:pt x="250" y="16748"/>
                  </a:lnTo>
                  <a:lnTo>
                    <a:pt x="374" y="17279"/>
                  </a:lnTo>
                  <a:lnTo>
                    <a:pt x="530" y="17809"/>
                  </a:lnTo>
                  <a:lnTo>
                    <a:pt x="686" y="18308"/>
                  </a:lnTo>
                  <a:lnTo>
                    <a:pt x="905" y="18838"/>
                  </a:lnTo>
                  <a:lnTo>
                    <a:pt x="1123" y="19306"/>
                  </a:lnTo>
                  <a:lnTo>
                    <a:pt x="1404" y="19805"/>
                  </a:lnTo>
                  <a:lnTo>
                    <a:pt x="1684" y="20273"/>
                  </a:lnTo>
                  <a:lnTo>
                    <a:pt x="1996" y="20709"/>
                  </a:lnTo>
                  <a:lnTo>
                    <a:pt x="2339" y="21146"/>
                  </a:lnTo>
                  <a:lnTo>
                    <a:pt x="2745" y="21520"/>
                  </a:lnTo>
                  <a:lnTo>
                    <a:pt x="3150" y="21895"/>
                  </a:lnTo>
                  <a:lnTo>
                    <a:pt x="3587" y="22238"/>
                  </a:lnTo>
                  <a:lnTo>
                    <a:pt x="4055" y="22549"/>
                  </a:lnTo>
                  <a:lnTo>
                    <a:pt x="4522" y="22830"/>
                  </a:lnTo>
                  <a:lnTo>
                    <a:pt x="5021" y="23080"/>
                  </a:lnTo>
                  <a:lnTo>
                    <a:pt x="5552" y="23267"/>
                  </a:lnTo>
                  <a:lnTo>
                    <a:pt x="6051" y="23423"/>
                  </a:lnTo>
                  <a:lnTo>
                    <a:pt x="6612" y="23547"/>
                  </a:lnTo>
                  <a:lnTo>
                    <a:pt x="7142" y="23641"/>
                  </a:lnTo>
                  <a:lnTo>
                    <a:pt x="7672" y="23672"/>
                  </a:lnTo>
                  <a:lnTo>
                    <a:pt x="8203" y="23641"/>
                  </a:lnTo>
                  <a:lnTo>
                    <a:pt x="8764" y="23610"/>
                  </a:lnTo>
                  <a:lnTo>
                    <a:pt x="9294" y="23485"/>
                  </a:lnTo>
                  <a:lnTo>
                    <a:pt x="9793" y="23329"/>
                  </a:lnTo>
                  <a:lnTo>
                    <a:pt x="10168" y="23173"/>
                  </a:lnTo>
                  <a:lnTo>
                    <a:pt x="10511" y="22986"/>
                  </a:lnTo>
                  <a:lnTo>
                    <a:pt x="10854" y="22799"/>
                  </a:lnTo>
                  <a:lnTo>
                    <a:pt x="11166" y="22549"/>
                  </a:lnTo>
                  <a:lnTo>
                    <a:pt x="11477" y="22300"/>
                  </a:lnTo>
                  <a:lnTo>
                    <a:pt x="11727" y="22019"/>
                  </a:lnTo>
                  <a:lnTo>
                    <a:pt x="11976" y="21707"/>
                  </a:lnTo>
                  <a:lnTo>
                    <a:pt x="12164" y="21364"/>
                  </a:lnTo>
                  <a:lnTo>
                    <a:pt x="12351" y="20928"/>
                  </a:lnTo>
                  <a:lnTo>
                    <a:pt x="12476" y="20491"/>
                  </a:lnTo>
                  <a:lnTo>
                    <a:pt x="12538" y="20054"/>
                  </a:lnTo>
                  <a:lnTo>
                    <a:pt x="12569" y="19587"/>
                  </a:lnTo>
                  <a:lnTo>
                    <a:pt x="12600" y="19119"/>
                  </a:lnTo>
                  <a:lnTo>
                    <a:pt x="12600" y="18651"/>
                  </a:lnTo>
                  <a:lnTo>
                    <a:pt x="12569" y="17715"/>
                  </a:lnTo>
                  <a:lnTo>
                    <a:pt x="12569" y="16967"/>
                  </a:lnTo>
                  <a:lnTo>
                    <a:pt x="12600" y="16218"/>
                  </a:lnTo>
                  <a:lnTo>
                    <a:pt x="12663" y="15470"/>
                  </a:lnTo>
                  <a:lnTo>
                    <a:pt x="12725" y="14721"/>
                  </a:lnTo>
                  <a:lnTo>
                    <a:pt x="12850" y="13973"/>
                  </a:lnTo>
                  <a:lnTo>
                    <a:pt x="12975" y="13255"/>
                  </a:lnTo>
                  <a:lnTo>
                    <a:pt x="13162" y="12507"/>
                  </a:lnTo>
                  <a:lnTo>
                    <a:pt x="13349" y="11789"/>
                  </a:lnTo>
                  <a:lnTo>
                    <a:pt x="13474" y="11415"/>
                  </a:lnTo>
                  <a:lnTo>
                    <a:pt x="13661" y="11041"/>
                  </a:lnTo>
                  <a:lnTo>
                    <a:pt x="14097" y="10168"/>
                  </a:lnTo>
                  <a:lnTo>
                    <a:pt x="14628" y="9232"/>
                  </a:lnTo>
                  <a:lnTo>
                    <a:pt x="14908" y="8733"/>
                  </a:lnTo>
                  <a:lnTo>
                    <a:pt x="15158" y="8203"/>
                  </a:lnTo>
                  <a:lnTo>
                    <a:pt x="15376" y="7673"/>
                  </a:lnTo>
                  <a:lnTo>
                    <a:pt x="15594" y="7142"/>
                  </a:lnTo>
                  <a:lnTo>
                    <a:pt x="15750" y="6581"/>
                  </a:lnTo>
                  <a:lnTo>
                    <a:pt x="15875" y="6051"/>
                  </a:lnTo>
                  <a:lnTo>
                    <a:pt x="15906" y="5489"/>
                  </a:lnTo>
                  <a:lnTo>
                    <a:pt x="15906" y="5177"/>
                  </a:lnTo>
                  <a:lnTo>
                    <a:pt x="15906" y="4897"/>
                  </a:lnTo>
                  <a:lnTo>
                    <a:pt x="15875" y="4616"/>
                  </a:lnTo>
                  <a:lnTo>
                    <a:pt x="15813" y="4335"/>
                  </a:lnTo>
                  <a:lnTo>
                    <a:pt x="15719" y="4055"/>
                  </a:lnTo>
                  <a:lnTo>
                    <a:pt x="15626" y="3774"/>
                  </a:lnTo>
                  <a:lnTo>
                    <a:pt x="15407" y="3337"/>
                  </a:lnTo>
                  <a:lnTo>
                    <a:pt x="15158" y="2901"/>
                  </a:lnTo>
                  <a:lnTo>
                    <a:pt x="14846" y="2495"/>
                  </a:lnTo>
                  <a:lnTo>
                    <a:pt x="14472" y="2090"/>
                  </a:lnTo>
                  <a:lnTo>
                    <a:pt x="14066" y="1716"/>
                  </a:lnTo>
                  <a:lnTo>
                    <a:pt x="13629" y="1372"/>
                  </a:lnTo>
                  <a:lnTo>
                    <a:pt x="13130" y="1029"/>
                  </a:lnTo>
                  <a:lnTo>
                    <a:pt x="12631" y="749"/>
                  </a:lnTo>
                  <a:lnTo>
                    <a:pt x="12070" y="499"/>
                  </a:lnTo>
                  <a:lnTo>
                    <a:pt x="11509" y="312"/>
                  </a:lnTo>
                  <a:lnTo>
                    <a:pt x="10916" y="156"/>
                  </a:lnTo>
                  <a:lnTo>
                    <a:pt x="10292" y="63"/>
                  </a:lnTo>
                  <a:lnTo>
                    <a:pt x="9637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914;p75"/>
            <p:cNvSpPr/>
            <p:nvPr/>
          </p:nvSpPr>
          <p:spPr>
            <a:xfrm>
              <a:off x="6244250" y="2635250"/>
              <a:ext cx="367275" cy="456950"/>
            </a:xfrm>
            <a:custGeom>
              <a:avLst/>
              <a:gdLst/>
              <a:ahLst/>
              <a:cxnLst/>
              <a:rect l="l" t="t" r="r" b="b"/>
              <a:pathLst>
                <a:path w="14691" h="18278" extrusionOk="0">
                  <a:moveTo>
                    <a:pt x="4897" y="1"/>
                  </a:moveTo>
                  <a:lnTo>
                    <a:pt x="4991" y="718"/>
                  </a:lnTo>
                  <a:lnTo>
                    <a:pt x="5116" y="1498"/>
                  </a:lnTo>
                  <a:lnTo>
                    <a:pt x="5396" y="3057"/>
                  </a:lnTo>
                  <a:lnTo>
                    <a:pt x="5521" y="3868"/>
                  </a:lnTo>
                  <a:lnTo>
                    <a:pt x="5646" y="4679"/>
                  </a:lnTo>
                  <a:lnTo>
                    <a:pt x="5740" y="5490"/>
                  </a:lnTo>
                  <a:lnTo>
                    <a:pt x="5771" y="6301"/>
                  </a:lnTo>
                  <a:lnTo>
                    <a:pt x="5771" y="7081"/>
                  </a:lnTo>
                  <a:lnTo>
                    <a:pt x="5740" y="7455"/>
                  </a:lnTo>
                  <a:lnTo>
                    <a:pt x="5708" y="7829"/>
                  </a:lnTo>
                  <a:lnTo>
                    <a:pt x="5646" y="8203"/>
                  </a:lnTo>
                  <a:lnTo>
                    <a:pt x="5552" y="8578"/>
                  </a:lnTo>
                  <a:lnTo>
                    <a:pt x="5428" y="8921"/>
                  </a:lnTo>
                  <a:lnTo>
                    <a:pt x="5303" y="9264"/>
                  </a:lnTo>
                  <a:lnTo>
                    <a:pt x="5147" y="9607"/>
                  </a:lnTo>
                  <a:lnTo>
                    <a:pt x="4960" y="9919"/>
                  </a:lnTo>
                  <a:lnTo>
                    <a:pt x="4742" y="10231"/>
                  </a:lnTo>
                  <a:lnTo>
                    <a:pt x="4492" y="10542"/>
                  </a:lnTo>
                  <a:lnTo>
                    <a:pt x="4211" y="10823"/>
                  </a:lnTo>
                  <a:lnTo>
                    <a:pt x="3931" y="11104"/>
                  </a:lnTo>
                  <a:lnTo>
                    <a:pt x="3588" y="11385"/>
                  </a:lnTo>
                  <a:lnTo>
                    <a:pt x="3213" y="11603"/>
                  </a:lnTo>
                  <a:lnTo>
                    <a:pt x="4055" y="11603"/>
                  </a:lnTo>
                  <a:lnTo>
                    <a:pt x="4430" y="11541"/>
                  </a:lnTo>
                  <a:lnTo>
                    <a:pt x="4897" y="11416"/>
                  </a:lnTo>
                  <a:lnTo>
                    <a:pt x="4897" y="11416"/>
                  </a:lnTo>
                  <a:lnTo>
                    <a:pt x="4679" y="11759"/>
                  </a:lnTo>
                  <a:lnTo>
                    <a:pt x="4461" y="12102"/>
                  </a:lnTo>
                  <a:lnTo>
                    <a:pt x="4211" y="12383"/>
                  </a:lnTo>
                  <a:lnTo>
                    <a:pt x="3931" y="12601"/>
                  </a:lnTo>
                  <a:lnTo>
                    <a:pt x="3619" y="12819"/>
                  </a:lnTo>
                  <a:lnTo>
                    <a:pt x="3338" y="12975"/>
                  </a:lnTo>
                  <a:lnTo>
                    <a:pt x="2995" y="13100"/>
                  </a:lnTo>
                  <a:lnTo>
                    <a:pt x="2683" y="13194"/>
                  </a:lnTo>
                  <a:lnTo>
                    <a:pt x="2340" y="13256"/>
                  </a:lnTo>
                  <a:lnTo>
                    <a:pt x="1654" y="13256"/>
                  </a:lnTo>
                  <a:lnTo>
                    <a:pt x="1311" y="13194"/>
                  </a:lnTo>
                  <a:lnTo>
                    <a:pt x="968" y="13131"/>
                  </a:lnTo>
                  <a:lnTo>
                    <a:pt x="656" y="13006"/>
                  </a:lnTo>
                  <a:lnTo>
                    <a:pt x="313" y="12882"/>
                  </a:lnTo>
                  <a:lnTo>
                    <a:pt x="1" y="12726"/>
                  </a:lnTo>
                  <a:lnTo>
                    <a:pt x="282" y="13412"/>
                  </a:lnTo>
                  <a:lnTo>
                    <a:pt x="593" y="14067"/>
                  </a:lnTo>
                  <a:lnTo>
                    <a:pt x="968" y="14722"/>
                  </a:lnTo>
                  <a:lnTo>
                    <a:pt x="1373" y="15314"/>
                  </a:lnTo>
                  <a:lnTo>
                    <a:pt x="1716" y="15751"/>
                  </a:lnTo>
                  <a:lnTo>
                    <a:pt x="2122" y="16125"/>
                  </a:lnTo>
                  <a:lnTo>
                    <a:pt x="2527" y="16500"/>
                  </a:lnTo>
                  <a:lnTo>
                    <a:pt x="2964" y="16843"/>
                  </a:lnTo>
                  <a:lnTo>
                    <a:pt x="3432" y="17154"/>
                  </a:lnTo>
                  <a:lnTo>
                    <a:pt x="3899" y="17435"/>
                  </a:lnTo>
                  <a:lnTo>
                    <a:pt x="4398" y="17685"/>
                  </a:lnTo>
                  <a:lnTo>
                    <a:pt x="4929" y="17872"/>
                  </a:lnTo>
                  <a:lnTo>
                    <a:pt x="5428" y="18028"/>
                  </a:lnTo>
                  <a:lnTo>
                    <a:pt x="5989" y="18152"/>
                  </a:lnTo>
                  <a:lnTo>
                    <a:pt x="6519" y="18246"/>
                  </a:lnTo>
                  <a:lnTo>
                    <a:pt x="7049" y="18277"/>
                  </a:lnTo>
                  <a:lnTo>
                    <a:pt x="7580" y="18246"/>
                  </a:lnTo>
                  <a:lnTo>
                    <a:pt x="8141" y="18215"/>
                  </a:lnTo>
                  <a:lnTo>
                    <a:pt x="8671" y="18090"/>
                  </a:lnTo>
                  <a:lnTo>
                    <a:pt x="9170" y="17934"/>
                  </a:lnTo>
                  <a:lnTo>
                    <a:pt x="9545" y="17778"/>
                  </a:lnTo>
                  <a:lnTo>
                    <a:pt x="9888" y="17591"/>
                  </a:lnTo>
                  <a:lnTo>
                    <a:pt x="10231" y="17404"/>
                  </a:lnTo>
                  <a:lnTo>
                    <a:pt x="10543" y="17154"/>
                  </a:lnTo>
                  <a:lnTo>
                    <a:pt x="10854" y="16905"/>
                  </a:lnTo>
                  <a:lnTo>
                    <a:pt x="11104" y="16624"/>
                  </a:lnTo>
                  <a:lnTo>
                    <a:pt x="11353" y="16312"/>
                  </a:lnTo>
                  <a:lnTo>
                    <a:pt x="11541" y="15969"/>
                  </a:lnTo>
                  <a:lnTo>
                    <a:pt x="11728" y="15533"/>
                  </a:lnTo>
                  <a:lnTo>
                    <a:pt x="11853" y="15096"/>
                  </a:lnTo>
                  <a:lnTo>
                    <a:pt x="11915" y="14659"/>
                  </a:lnTo>
                  <a:lnTo>
                    <a:pt x="11946" y="14192"/>
                  </a:lnTo>
                  <a:lnTo>
                    <a:pt x="11977" y="13724"/>
                  </a:lnTo>
                  <a:lnTo>
                    <a:pt x="11977" y="13256"/>
                  </a:lnTo>
                  <a:lnTo>
                    <a:pt x="11946" y="12320"/>
                  </a:lnTo>
                  <a:lnTo>
                    <a:pt x="11946" y="11572"/>
                  </a:lnTo>
                  <a:lnTo>
                    <a:pt x="11977" y="10823"/>
                  </a:lnTo>
                  <a:lnTo>
                    <a:pt x="12040" y="10075"/>
                  </a:lnTo>
                  <a:lnTo>
                    <a:pt x="12102" y="9326"/>
                  </a:lnTo>
                  <a:lnTo>
                    <a:pt x="12227" y="8578"/>
                  </a:lnTo>
                  <a:lnTo>
                    <a:pt x="12352" y="7860"/>
                  </a:lnTo>
                  <a:lnTo>
                    <a:pt x="12539" y="7112"/>
                  </a:lnTo>
                  <a:lnTo>
                    <a:pt x="12726" y="6394"/>
                  </a:lnTo>
                  <a:lnTo>
                    <a:pt x="12882" y="5989"/>
                  </a:lnTo>
                  <a:lnTo>
                    <a:pt x="13069" y="5552"/>
                  </a:lnTo>
                  <a:lnTo>
                    <a:pt x="13568" y="4617"/>
                  </a:lnTo>
                  <a:lnTo>
                    <a:pt x="14160" y="3556"/>
                  </a:lnTo>
                  <a:lnTo>
                    <a:pt x="14441" y="2995"/>
                  </a:lnTo>
                  <a:lnTo>
                    <a:pt x="14691" y="2433"/>
                  </a:lnTo>
                  <a:lnTo>
                    <a:pt x="14691" y="2433"/>
                  </a:lnTo>
                  <a:lnTo>
                    <a:pt x="14067" y="2589"/>
                  </a:lnTo>
                  <a:lnTo>
                    <a:pt x="13412" y="2683"/>
                  </a:lnTo>
                  <a:lnTo>
                    <a:pt x="12757" y="2714"/>
                  </a:lnTo>
                  <a:lnTo>
                    <a:pt x="12133" y="2714"/>
                  </a:lnTo>
                  <a:lnTo>
                    <a:pt x="11478" y="2683"/>
                  </a:lnTo>
                  <a:lnTo>
                    <a:pt x="10823" y="2589"/>
                  </a:lnTo>
                  <a:lnTo>
                    <a:pt x="10200" y="2433"/>
                  </a:lnTo>
                  <a:lnTo>
                    <a:pt x="9545" y="2278"/>
                  </a:lnTo>
                  <a:lnTo>
                    <a:pt x="8921" y="2090"/>
                  </a:lnTo>
                  <a:lnTo>
                    <a:pt x="8328" y="1841"/>
                  </a:lnTo>
                  <a:lnTo>
                    <a:pt x="7704" y="1591"/>
                  </a:lnTo>
                  <a:lnTo>
                    <a:pt x="7112" y="1311"/>
                  </a:lnTo>
                  <a:lnTo>
                    <a:pt x="6550" y="999"/>
                  </a:lnTo>
                  <a:lnTo>
                    <a:pt x="5958" y="687"/>
                  </a:lnTo>
                  <a:lnTo>
                    <a:pt x="5428" y="344"/>
                  </a:lnTo>
                  <a:lnTo>
                    <a:pt x="489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915;p75"/>
            <p:cNvSpPr/>
            <p:nvPr/>
          </p:nvSpPr>
          <p:spPr>
            <a:xfrm>
              <a:off x="6623200" y="2449675"/>
              <a:ext cx="162200" cy="126350"/>
            </a:xfrm>
            <a:custGeom>
              <a:avLst/>
              <a:gdLst/>
              <a:ahLst/>
              <a:cxnLst/>
              <a:rect l="l" t="t" r="r" b="b"/>
              <a:pathLst>
                <a:path w="6488" h="5054" extrusionOk="0">
                  <a:moveTo>
                    <a:pt x="6363" y="1"/>
                  </a:moveTo>
                  <a:lnTo>
                    <a:pt x="6332" y="32"/>
                  </a:lnTo>
                  <a:lnTo>
                    <a:pt x="6301" y="63"/>
                  </a:lnTo>
                  <a:lnTo>
                    <a:pt x="5833" y="874"/>
                  </a:lnTo>
                  <a:lnTo>
                    <a:pt x="5334" y="1685"/>
                  </a:lnTo>
                  <a:lnTo>
                    <a:pt x="4772" y="2434"/>
                  </a:lnTo>
                  <a:lnTo>
                    <a:pt x="4180" y="3151"/>
                  </a:lnTo>
                  <a:lnTo>
                    <a:pt x="3650" y="3775"/>
                  </a:lnTo>
                  <a:lnTo>
                    <a:pt x="3338" y="4055"/>
                  </a:lnTo>
                  <a:lnTo>
                    <a:pt x="3026" y="4305"/>
                  </a:lnTo>
                  <a:lnTo>
                    <a:pt x="2683" y="4523"/>
                  </a:lnTo>
                  <a:lnTo>
                    <a:pt x="2308" y="4710"/>
                  </a:lnTo>
                  <a:lnTo>
                    <a:pt x="2121" y="4773"/>
                  </a:lnTo>
                  <a:lnTo>
                    <a:pt x="1934" y="4804"/>
                  </a:lnTo>
                  <a:lnTo>
                    <a:pt x="1716" y="4835"/>
                  </a:lnTo>
                  <a:lnTo>
                    <a:pt x="1310" y="4835"/>
                  </a:lnTo>
                  <a:lnTo>
                    <a:pt x="1092" y="4773"/>
                  </a:lnTo>
                  <a:lnTo>
                    <a:pt x="905" y="4710"/>
                  </a:lnTo>
                  <a:lnTo>
                    <a:pt x="718" y="4586"/>
                  </a:lnTo>
                  <a:lnTo>
                    <a:pt x="562" y="4461"/>
                  </a:lnTo>
                  <a:lnTo>
                    <a:pt x="406" y="4305"/>
                  </a:lnTo>
                  <a:lnTo>
                    <a:pt x="281" y="4149"/>
                  </a:lnTo>
                  <a:lnTo>
                    <a:pt x="219" y="3931"/>
                  </a:lnTo>
                  <a:lnTo>
                    <a:pt x="188" y="3899"/>
                  </a:lnTo>
                  <a:lnTo>
                    <a:pt x="156" y="3868"/>
                  </a:lnTo>
                  <a:lnTo>
                    <a:pt x="63" y="3868"/>
                  </a:lnTo>
                  <a:lnTo>
                    <a:pt x="1" y="3931"/>
                  </a:lnTo>
                  <a:lnTo>
                    <a:pt x="1" y="3962"/>
                  </a:lnTo>
                  <a:lnTo>
                    <a:pt x="1" y="4024"/>
                  </a:lnTo>
                  <a:lnTo>
                    <a:pt x="94" y="4180"/>
                  </a:lnTo>
                  <a:lnTo>
                    <a:pt x="188" y="4367"/>
                  </a:lnTo>
                  <a:lnTo>
                    <a:pt x="281" y="4523"/>
                  </a:lnTo>
                  <a:lnTo>
                    <a:pt x="437" y="4648"/>
                  </a:lnTo>
                  <a:lnTo>
                    <a:pt x="593" y="4773"/>
                  </a:lnTo>
                  <a:lnTo>
                    <a:pt x="749" y="4866"/>
                  </a:lnTo>
                  <a:lnTo>
                    <a:pt x="905" y="4929"/>
                  </a:lnTo>
                  <a:lnTo>
                    <a:pt x="1092" y="4991"/>
                  </a:lnTo>
                  <a:lnTo>
                    <a:pt x="1310" y="5053"/>
                  </a:lnTo>
                  <a:lnTo>
                    <a:pt x="1872" y="5053"/>
                  </a:lnTo>
                  <a:lnTo>
                    <a:pt x="2277" y="4960"/>
                  </a:lnTo>
                  <a:lnTo>
                    <a:pt x="2620" y="4804"/>
                  </a:lnTo>
                  <a:lnTo>
                    <a:pt x="3026" y="4586"/>
                  </a:lnTo>
                  <a:lnTo>
                    <a:pt x="3369" y="4305"/>
                  </a:lnTo>
                  <a:lnTo>
                    <a:pt x="3712" y="3993"/>
                  </a:lnTo>
                  <a:lnTo>
                    <a:pt x="3993" y="3681"/>
                  </a:lnTo>
                  <a:lnTo>
                    <a:pt x="4679" y="2901"/>
                  </a:lnTo>
                  <a:lnTo>
                    <a:pt x="5303" y="2091"/>
                  </a:lnTo>
                  <a:lnTo>
                    <a:pt x="5614" y="1623"/>
                  </a:lnTo>
                  <a:lnTo>
                    <a:pt x="5926" y="1155"/>
                  </a:lnTo>
                  <a:lnTo>
                    <a:pt x="6207" y="656"/>
                  </a:lnTo>
                  <a:lnTo>
                    <a:pt x="6488" y="157"/>
                  </a:lnTo>
                  <a:lnTo>
                    <a:pt x="6488" y="94"/>
                  </a:lnTo>
                  <a:lnTo>
                    <a:pt x="6488" y="63"/>
                  </a:lnTo>
                  <a:lnTo>
                    <a:pt x="6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916;p75"/>
            <p:cNvSpPr/>
            <p:nvPr/>
          </p:nvSpPr>
          <p:spPr>
            <a:xfrm>
              <a:off x="6579525" y="2299975"/>
              <a:ext cx="219125" cy="226925"/>
            </a:xfrm>
            <a:custGeom>
              <a:avLst/>
              <a:gdLst/>
              <a:ahLst/>
              <a:cxnLst/>
              <a:rect l="l" t="t" r="r" b="b"/>
              <a:pathLst>
                <a:path w="8765" h="9077" extrusionOk="0">
                  <a:moveTo>
                    <a:pt x="4305" y="1"/>
                  </a:moveTo>
                  <a:lnTo>
                    <a:pt x="3993" y="32"/>
                  </a:lnTo>
                  <a:lnTo>
                    <a:pt x="3681" y="94"/>
                  </a:lnTo>
                  <a:lnTo>
                    <a:pt x="3369" y="188"/>
                  </a:lnTo>
                  <a:lnTo>
                    <a:pt x="3057" y="313"/>
                  </a:lnTo>
                  <a:lnTo>
                    <a:pt x="2777" y="437"/>
                  </a:lnTo>
                  <a:lnTo>
                    <a:pt x="2496" y="593"/>
                  </a:lnTo>
                  <a:lnTo>
                    <a:pt x="2215" y="780"/>
                  </a:lnTo>
                  <a:lnTo>
                    <a:pt x="1966" y="999"/>
                  </a:lnTo>
                  <a:lnTo>
                    <a:pt x="1685" y="1248"/>
                  </a:lnTo>
                  <a:lnTo>
                    <a:pt x="1436" y="1498"/>
                  </a:lnTo>
                  <a:lnTo>
                    <a:pt x="1217" y="1778"/>
                  </a:lnTo>
                  <a:lnTo>
                    <a:pt x="999" y="2090"/>
                  </a:lnTo>
                  <a:lnTo>
                    <a:pt x="781" y="2402"/>
                  </a:lnTo>
                  <a:lnTo>
                    <a:pt x="625" y="2745"/>
                  </a:lnTo>
                  <a:lnTo>
                    <a:pt x="438" y="3088"/>
                  </a:lnTo>
                  <a:lnTo>
                    <a:pt x="313" y="3431"/>
                  </a:lnTo>
                  <a:lnTo>
                    <a:pt x="188" y="3806"/>
                  </a:lnTo>
                  <a:lnTo>
                    <a:pt x="95" y="4180"/>
                  </a:lnTo>
                  <a:lnTo>
                    <a:pt x="32" y="4523"/>
                  </a:lnTo>
                  <a:lnTo>
                    <a:pt x="1" y="4897"/>
                  </a:lnTo>
                  <a:lnTo>
                    <a:pt x="1" y="5272"/>
                  </a:lnTo>
                  <a:lnTo>
                    <a:pt x="32" y="5646"/>
                  </a:lnTo>
                  <a:lnTo>
                    <a:pt x="63" y="5989"/>
                  </a:lnTo>
                  <a:lnTo>
                    <a:pt x="157" y="6332"/>
                  </a:lnTo>
                  <a:lnTo>
                    <a:pt x="282" y="6706"/>
                  </a:lnTo>
                  <a:lnTo>
                    <a:pt x="469" y="7018"/>
                  </a:lnTo>
                  <a:lnTo>
                    <a:pt x="656" y="7330"/>
                  </a:lnTo>
                  <a:lnTo>
                    <a:pt x="874" y="7642"/>
                  </a:lnTo>
                  <a:lnTo>
                    <a:pt x="1124" y="7891"/>
                  </a:lnTo>
                  <a:lnTo>
                    <a:pt x="1373" y="8141"/>
                  </a:lnTo>
                  <a:lnTo>
                    <a:pt x="1685" y="8359"/>
                  </a:lnTo>
                  <a:lnTo>
                    <a:pt x="1997" y="8546"/>
                  </a:lnTo>
                  <a:lnTo>
                    <a:pt x="2309" y="8702"/>
                  </a:lnTo>
                  <a:lnTo>
                    <a:pt x="2652" y="8827"/>
                  </a:lnTo>
                  <a:lnTo>
                    <a:pt x="2995" y="8952"/>
                  </a:lnTo>
                  <a:lnTo>
                    <a:pt x="3338" y="9014"/>
                  </a:lnTo>
                  <a:lnTo>
                    <a:pt x="3712" y="9045"/>
                  </a:lnTo>
                  <a:lnTo>
                    <a:pt x="4087" y="9077"/>
                  </a:lnTo>
                  <a:lnTo>
                    <a:pt x="4461" y="9045"/>
                  </a:lnTo>
                  <a:lnTo>
                    <a:pt x="4804" y="8983"/>
                  </a:lnTo>
                  <a:lnTo>
                    <a:pt x="5303" y="8858"/>
                  </a:lnTo>
                  <a:lnTo>
                    <a:pt x="5771" y="8702"/>
                  </a:lnTo>
                  <a:lnTo>
                    <a:pt x="6270" y="8484"/>
                  </a:lnTo>
                  <a:lnTo>
                    <a:pt x="6706" y="8234"/>
                  </a:lnTo>
                  <a:lnTo>
                    <a:pt x="7143" y="7923"/>
                  </a:lnTo>
                  <a:lnTo>
                    <a:pt x="7549" y="7611"/>
                  </a:lnTo>
                  <a:lnTo>
                    <a:pt x="7860" y="7205"/>
                  </a:lnTo>
                  <a:lnTo>
                    <a:pt x="8016" y="7018"/>
                  </a:lnTo>
                  <a:lnTo>
                    <a:pt x="8141" y="6800"/>
                  </a:lnTo>
                  <a:lnTo>
                    <a:pt x="8297" y="6519"/>
                  </a:lnTo>
                  <a:lnTo>
                    <a:pt x="8422" y="6238"/>
                  </a:lnTo>
                  <a:lnTo>
                    <a:pt x="8515" y="5958"/>
                  </a:lnTo>
                  <a:lnTo>
                    <a:pt x="8609" y="5646"/>
                  </a:lnTo>
                  <a:lnTo>
                    <a:pt x="8734" y="5053"/>
                  </a:lnTo>
                  <a:lnTo>
                    <a:pt x="8765" y="4461"/>
                  </a:lnTo>
                  <a:lnTo>
                    <a:pt x="8734" y="3899"/>
                  </a:lnTo>
                  <a:lnTo>
                    <a:pt x="8671" y="3338"/>
                  </a:lnTo>
                  <a:lnTo>
                    <a:pt x="8515" y="2808"/>
                  </a:lnTo>
                  <a:lnTo>
                    <a:pt x="8297" y="2277"/>
                  </a:lnTo>
                  <a:lnTo>
                    <a:pt x="8016" y="1810"/>
                  </a:lnTo>
                  <a:lnTo>
                    <a:pt x="7860" y="1591"/>
                  </a:lnTo>
                  <a:lnTo>
                    <a:pt x="7673" y="1373"/>
                  </a:lnTo>
                  <a:lnTo>
                    <a:pt x="7486" y="1155"/>
                  </a:lnTo>
                  <a:lnTo>
                    <a:pt x="7268" y="968"/>
                  </a:lnTo>
                  <a:lnTo>
                    <a:pt x="7050" y="780"/>
                  </a:lnTo>
                  <a:lnTo>
                    <a:pt x="6800" y="624"/>
                  </a:lnTo>
                  <a:lnTo>
                    <a:pt x="6519" y="437"/>
                  </a:lnTo>
                  <a:lnTo>
                    <a:pt x="6207" y="313"/>
                  </a:lnTo>
                  <a:lnTo>
                    <a:pt x="5896" y="188"/>
                  </a:lnTo>
                  <a:lnTo>
                    <a:pt x="5584" y="94"/>
                  </a:lnTo>
                  <a:lnTo>
                    <a:pt x="5272" y="32"/>
                  </a:lnTo>
                  <a:lnTo>
                    <a:pt x="4960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917;p75"/>
            <p:cNvSpPr/>
            <p:nvPr/>
          </p:nvSpPr>
          <p:spPr>
            <a:xfrm>
              <a:off x="6584225" y="2314800"/>
              <a:ext cx="205075" cy="211325"/>
            </a:xfrm>
            <a:custGeom>
              <a:avLst/>
              <a:gdLst/>
              <a:ahLst/>
              <a:cxnLst/>
              <a:rect l="l" t="t" r="r" b="b"/>
              <a:pathLst>
                <a:path w="8203" h="8453" extrusionOk="0">
                  <a:moveTo>
                    <a:pt x="4335" y="0"/>
                  </a:moveTo>
                  <a:lnTo>
                    <a:pt x="4023" y="31"/>
                  </a:lnTo>
                  <a:lnTo>
                    <a:pt x="3743" y="63"/>
                  </a:lnTo>
                  <a:lnTo>
                    <a:pt x="3431" y="125"/>
                  </a:lnTo>
                  <a:lnTo>
                    <a:pt x="3150" y="187"/>
                  </a:lnTo>
                  <a:lnTo>
                    <a:pt x="2869" y="312"/>
                  </a:lnTo>
                  <a:lnTo>
                    <a:pt x="2589" y="437"/>
                  </a:lnTo>
                  <a:lnTo>
                    <a:pt x="2339" y="593"/>
                  </a:lnTo>
                  <a:lnTo>
                    <a:pt x="2090" y="749"/>
                  </a:lnTo>
                  <a:lnTo>
                    <a:pt x="1840" y="936"/>
                  </a:lnTo>
                  <a:lnTo>
                    <a:pt x="1591" y="1185"/>
                  </a:lnTo>
                  <a:lnTo>
                    <a:pt x="1372" y="1404"/>
                  </a:lnTo>
                  <a:lnTo>
                    <a:pt x="1154" y="1684"/>
                  </a:lnTo>
                  <a:lnTo>
                    <a:pt x="936" y="1965"/>
                  </a:lnTo>
                  <a:lnTo>
                    <a:pt x="749" y="2277"/>
                  </a:lnTo>
                  <a:lnTo>
                    <a:pt x="593" y="2589"/>
                  </a:lnTo>
                  <a:lnTo>
                    <a:pt x="437" y="2901"/>
                  </a:lnTo>
                  <a:lnTo>
                    <a:pt x="312" y="3213"/>
                  </a:lnTo>
                  <a:lnTo>
                    <a:pt x="187" y="3556"/>
                  </a:lnTo>
                  <a:lnTo>
                    <a:pt x="125" y="3899"/>
                  </a:lnTo>
                  <a:lnTo>
                    <a:pt x="62" y="4242"/>
                  </a:lnTo>
                  <a:lnTo>
                    <a:pt x="31" y="4585"/>
                  </a:lnTo>
                  <a:lnTo>
                    <a:pt x="0" y="4928"/>
                  </a:lnTo>
                  <a:lnTo>
                    <a:pt x="31" y="5271"/>
                  </a:lnTo>
                  <a:lnTo>
                    <a:pt x="94" y="5614"/>
                  </a:lnTo>
                  <a:lnTo>
                    <a:pt x="156" y="5926"/>
                  </a:lnTo>
                  <a:lnTo>
                    <a:pt x="281" y="6269"/>
                  </a:lnTo>
                  <a:lnTo>
                    <a:pt x="437" y="6581"/>
                  </a:lnTo>
                  <a:lnTo>
                    <a:pt x="624" y="6862"/>
                  </a:lnTo>
                  <a:lnTo>
                    <a:pt x="811" y="7142"/>
                  </a:lnTo>
                  <a:lnTo>
                    <a:pt x="1060" y="7361"/>
                  </a:lnTo>
                  <a:lnTo>
                    <a:pt x="1310" y="7610"/>
                  </a:lnTo>
                  <a:lnTo>
                    <a:pt x="1591" y="7797"/>
                  </a:lnTo>
                  <a:lnTo>
                    <a:pt x="1871" y="7985"/>
                  </a:lnTo>
                  <a:lnTo>
                    <a:pt x="2183" y="8141"/>
                  </a:lnTo>
                  <a:lnTo>
                    <a:pt x="2495" y="8265"/>
                  </a:lnTo>
                  <a:lnTo>
                    <a:pt x="2807" y="8359"/>
                  </a:lnTo>
                  <a:lnTo>
                    <a:pt x="3150" y="8421"/>
                  </a:lnTo>
                  <a:lnTo>
                    <a:pt x="3493" y="8452"/>
                  </a:lnTo>
                  <a:lnTo>
                    <a:pt x="4148" y="8452"/>
                  </a:lnTo>
                  <a:lnTo>
                    <a:pt x="4491" y="8390"/>
                  </a:lnTo>
                  <a:lnTo>
                    <a:pt x="4959" y="8265"/>
                  </a:lnTo>
                  <a:lnTo>
                    <a:pt x="5396" y="8109"/>
                  </a:lnTo>
                  <a:lnTo>
                    <a:pt x="5864" y="7922"/>
                  </a:lnTo>
                  <a:lnTo>
                    <a:pt x="6269" y="7673"/>
                  </a:lnTo>
                  <a:lnTo>
                    <a:pt x="6674" y="7423"/>
                  </a:lnTo>
                  <a:lnTo>
                    <a:pt x="7049" y="7080"/>
                  </a:lnTo>
                  <a:lnTo>
                    <a:pt x="7361" y="6737"/>
                  </a:lnTo>
                  <a:lnTo>
                    <a:pt x="7610" y="6363"/>
                  </a:lnTo>
                  <a:lnTo>
                    <a:pt x="7860" y="5833"/>
                  </a:lnTo>
                  <a:lnTo>
                    <a:pt x="8047" y="5271"/>
                  </a:lnTo>
                  <a:lnTo>
                    <a:pt x="8140" y="4741"/>
                  </a:lnTo>
                  <a:lnTo>
                    <a:pt x="8203" y="4148"/>
                  </a:lnTo>
                  <a:lnTo>
                    <a:pt x="8171" y="3649"/>
                  </a:lnTo>
                  <a:lnTo>
                    <a:pt x="8078" y="3119"/>
                  </a:lnTo>
                  <a:lnTo>
                    <a:pt x="7953" y="2620"/>
                  </a:lnTo>
                  <a:lnTo>
                    <a:pt x="7735" y="2152"/>
                  </a:lnTo>
                  <a:lnTo>
                    <a:pt x="7485" y="1716"/>
                  </a:lnTo>
                  <a:lnTo>
                    <a:pt x="7173" y="1279"/>
                  </a:lnTo>
                  <a:lnTo>
                    <a:pt x="6799" y="905"/>
                  </a:lnTo>
                  <a:lnTo>
                    <a:pt x="6581" y="749"/>
                  </a:lnTo>
                  <a:lnTo>
                    <a:pt x="6363" y="593"/>
                  </a:lnTo>
                  <a:lnTo>
                    <a:pt x="6082" y="437"/>
                  </a:lnTo>
                  <a:lnTo>
                    <a:pt x="5801" y="312"/>
                  </a:lnTo>
                  <a:lnTo>
                    <a:pt x="5520" y="187"/>
                  </a:lnTo>
                  <a:lnTo>
                    <a:pt x="5240" y="94"/>
                  </a:lnTo>
                  <a:lnTo>
                    <a:pt x="4928" y="63"/>
                  </a:lnTo>
                  <a:lnTo>
                    <a:pt x="4647" y="31"/>
                  </a:lnTo>
                  <a:lnTo>
                    <a:pt x="43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918;p75"/>
            <p:cNvSpPr/>
            <p:nvPr/>
          </p:nvSpPr>
          <p:spPr>
            <a:xfrm>
              <a:off x="6503125" y="2430975"/>
              <a:ext cx="111525" cy="158300"/>
            </a:xfrm>
            <a:custGeom>
              <a:avLst/>
              <a:gdLst/>
              <a:ahLst/>
              <a:cxnLst/>
              <a:rect l="l" t="t" r="r" b="b"/>
              <a:pathLst>
                <a:path w="4461" h="6332" extrusionOk="0">
                  <a:moveTo>
                    <a:pt x="4086" y="0"/>
                  </a:moveTo>
                  <a:lnTo>
                    <a:pt x="3213" y="967"/>
                  </a:lnTo>
                  <a:lnTo>
                    <a:pt x="2308" y="1903"/>
                  </a:lnTo>
                  <a:lnTo>
                    <a:pt x="1404" y="2807"/>
                  </a:lnTo>
                  <a:lnTo>
                    <a:pt x="437" y="3649"/>
                  </a:lnTo>
                  <a:lnTo>
                    <a:pt x="250" y="3837"/>
                  </a:lnTo>
                  <a:lnTo>
                    <a:pt x="125" y="4055"/>
                  </a:lnTo>
                  <a:lnTo>
                    <a:pt x="32" y="4273"/>
                  </a:lnTo>
                  <a:lnTo>
                    <a:pt x="0" y="4492"/>
                  </a:lnTo>
                  <a:lnTo>
                    <a:pt x="32" y="4772"/>
                  </a:lnTo>
                  <a:lnTo>
                    <a:pt x="63" y="5053"/>
                  </a:lnTo>
                  <a:lnTo>
                    <a:pt x="156" y="5302"/>
                  </a:lnTo>
                  <a:lnTo>
                    <a:pt x="250" y="5521"/>
                  </a:lnTo>
                  <a:lnTo>
                    <a:pt x="375" y="5739"/>
                  </a:lnTo>
                  <a:lnTo>
                    <a:pt x="531" y="5957"/>
                  </a:lnTo>
                  <a:lnTo>
                    <a:pt x="718" y="6113"/>
                  </a:lnTo>
                  <a:lnTo>
                    <a:pt x="905" y="6269"/>
                  </a:lnTo>
                  <a:lnTo>
                    <a:pt x="1030" y="6300"/>
                  </a:lnTo>
                  <a:lnTo>
                    <a:pt x="1154" y="6332"/>
                  </a:lnTo>
                  <a:lnTo>
                    <a:pt x="1279" y="6332"/>
                  </a:lnTo>
                  <a:lnTo>
                    <a:pt x="1435" y="6269"/>
                  </a:lnTo>
                  <a:lnTo>
                    <a:pt x="1591" y="6238"/>
                  </a:lnTo>
                  <a:lnTo>
                    <a:pt x="1716" y="6145"/>
                  </a:lnTo>
                  <a:lnTo>
                    <a:pt x="1872" y="6020"/>
                  </a:lnTo>
                  <a:lnTo>
                    <a:pt x="1997" y="5895"/>
                  </a:lnTo>
                  <a:lnTo>
                    <a:pt x="3088" y="4679"/>
                  </a:lnTo>
                  <a:lnTo>
                    <a:pt x="4242" y="3462"/>
                  </a:lnTo>
                  <a:lnTo>
                    <a:pt x="4367" y="2994"/>
                  </a:lnTo>
                  <a:lnTo>
                    <a:pt x="4429" y="2527"/>
                  </a:lnTo>
                  <a:lnTo>
                    <a:pt x="4460" y="2059"/>
                  </a:lnTo>
                  <a:lnTo>
                    <a:pt x="4429" y="1622"/>
                  </a:lnTo>
                  <a:lnTo>
                    <a:pt x="4398" y="1186"/>
                  </a:lnTo>
                  <a:lnTo>
                    <a:pt x="4336" y="780"/>
                  </a:lnTo>
                  <a:lnTo>
                    <a:pt x="4211" y="375"/>
                  </a:lnTo>
                  <a:lnTo>
                    <a:pt x="4086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919;p75"/>
            <p:cNvSpPr/>
            <p:nvPr/>
          </p:nvSpPr>
          <p:spPr>
            <a:xfrm>
              <a:off x="6563950" y="2430975"/>
              <a:ext cx="50700" cy="132575"/>
            </a:xfrm>
            <a:custGeom>
              <a:avLst/>
              <a:gdLst/>
              <a:ahLst/>
              <a:cxnLst/>
              <a:rect l="l" t="t" r="r" b="b"/>
              <a:pathLst>
                <a:path w="2028" h="5303" extrusionOk="0">
                  <a:moveTo>
                    <a:pt x="1653" y="0"/>
                  </a:moveTo>
                  <a:lnTo>
                    <a:pt x="749" y="998"/>
                  </a:lnTo>
                  <a:lnTo>
                    <a:pt x="530" y="1560"/>
                  </a:lnTo>
                  <a:lnTo>
                    <a:pt x="374" y="2121"/>
                  </a:lnTo>
                  <a:lnTo>
                    <a:pt x="218" y="2683"/>
                  </a:lnTo>
                  <a:lnTo>
                    <a:pt x="94" y="3244"/>
                  </a:lnTo>
                  <a:lnTo>
                    <a:pt x="31" y="3805"/>
                  </a:lnTo>
                  <a:lnTo>
                    <a:pt x="0" y="4336"/>
                  </a:lnTo>
                  <a:lnTo>
                    <a:pt x="0" y="4835"/>
                  </a:lnTo>
                  <a:lnTo>
                    <a:pt x="63" y="5302"/>
                  </a:lnTo>
                  <a:lnTo>
                    <a:pt x="905" y="4398"/>
                  </a:lnTo>
                  <a:lnTo>
                    <a:pt x="1809" y="3462"/>
                  </a:lnTo>
                  <a:lnTo>
                    <a:pt x="1934" y="2994"/>
                  </a:lnTo>
                  <a:lnTo>
                    <a:pt x="1996" y="2527"/>
                  </a:lnTo>
                  <a:lnTo>
                    <a:pt x="2027" y="2059"/>
                  </a:lnTo>
                  <a:lnTo>
                    <a:pt x="1996" y="1622"/>
                  </a:lnTo>
                  <a:lnTo>
                    <a:pt x="1965" y="1186"/>
                  </a:lnTo>
                  <a:lnTo>
                    <a:pt x="1903" y="780"/>
                  </a:lnTo>
                  <a:lnTo>
                    <a:pt x="1778" y="375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rgbClr val="FFA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920;p75"/>
            <p:cNvSpPr/>
            <p:nvPr/>
          </p:nvSpPr>
          <p:spPr>
            <a:xfrm>
              <a:off x="6588900" y="2392775"/>
              <a:ext cx="185600" cy="162200"/>
            </a:xfrm>
            <a:custGeom>
              <a:avLst/>
              <a:gdLst/>
              <a:ahLst/>
              <a:cxnLst/>
              <a:rect l="l" t="t" r="r" b="b"/>
              <a:pathLst>
                <a:path w="7424" h="6488" extrusionOk="0">
                  <a:moveTo>
                    <a:pt x="780" y="0"/>
                  </a:moveTo>
                  <a:lnTo>
                    <a:pt x="624" y="31"/>
                  </a:lnTo>
                  <a:lnTo>
                    <a:pt x="499" y="125"/>
                  </a:lnTo>
                  <a:lnTo>
                    <a:pt x="374" y="218"/>
                  </a:lnTo>
                  <a:lnTo>
                    <a:pt x="281" y="343"/>
                  </a:lnTo>
                  <a:lnTo>
                    <a:pt x="125" y="655"/>
                  </a:lnTo>
                  <a:lnTo>
                    <a:pt x="31" y="936"/>
                  </a:lnTo>
                  <a:lnTo>
                    <a:pt x="0" y="1123"/>
                  </a:lnTo>
                  <a:lnTo>
                    <a:pt x="0" y="1310"/>
                  </a:lnTo>
                  <a:lnTo>
                    <a:pt x="31" y="1528"/>
                  </a:lnTo>
                  <a:lnTo>
                    <a:pt x="94" y="1684"/>
                  </a:lnTo>
                  <a:lnTo>
                    <a:pt x="219" y="1809"/>
                  </a:lnTo>
                  <a:lnTo>
                    <a:pt x="374" y="1934"/>
                  </a:lnTo>
                  <a:lnTo>
                    <a:pt x="530" y="1996"/>
                  </a:lnTo>
                  <a:lnTo>
                    <a:pt x="593" y="2027"/>
                  </a:lnTo>
                  <a:lnTo>
                    <a:pt x="530" y="2152"/>
                  </a:lnTo>
                  <a:lnTo>
                    <a:pt x="406" y="2433"/>
                  </a:lnTo>
                  <a:lnTo>
                    <a:pt x="281" y="2901"/>
                  </a:lnTo>
                  <a:lnTo>
                    <a:pt x="156" y="3493"/>
                  </a:lnTo>
                  <a:lnTo>
                    <a:pt x="125" y="3805"/>
                  </a:lnTo>
                  <a:lnTo>
                    <a:pt x="125" y="4148"/>
                  </a:lnTo>
                  <a:lnTo>
                    <a:pt x="125" y="4491"/>
                  </a:lnTo>
                  <a:lnTo>
                    <a:pt x="187" y="4866"/>
                  </a:lnTo>
                  <a:lnTo>
                    <a:pt x="250" y="5240"/>
                  </a:lnTo>
                  <a:lnTo>
                    <a:pt x="406" y="5583"/>
                  </a:lnTo>
                  <a:lnTo>
                    <a:pt x="562" y="5957"/>
                  </a:lnTo>
                  <a:lnTo>
                    <a:pt x="811" y="6331"/>
                  </a:lnTo>
                  <a:lnTo>
                    <a:pt x="905" y="6394"/>
                  </a:lnTo>
                  <a:lnTo>
                    <a:pt x="1092" y="6456"/>
                  </a:lnTo>
                  <a:lnTo>
                    <a:pt x="1310" y="6487"/>
                  </a:lnTo>
                  <a:lnTo>
                    <a:pt x="1560" y="6487"/>
                  </a:lnTo>
                  <a:lnTo>
                    <a:pt x="1872" y="6456"/>
                  </a:lnTo>
                  <a:lnTo>
                    <a:pt x="2215" y="6394"/>
                  </a:lnTo>
                  <a:lnTo>
                    <a:pt x="2558" y="6300"/>
                  </a:lnTo>
                  <a:lnTo>
                    <a:pt x="2963" y="6175"/>
                  </a:lnTo>
                  <a:lnTo>
                    <a:pt x="3369" y="6020"/>
                  </a:lnTo>
                  <a:lnTo>
                    <a:pt x="3805" y="5832"/>
                  </a:lnTo>
                  <a:lnTo>
                    <a:pt x="4242" y="5614"/>
                  </a:lnTo>
                  <a:lnTo>
                    <a:pt x="4678" y="5396"/>
                  </a:lnTo>
                  <a:lnTo>
                    <a:pt x="5115" y="5146"/>
                  </a:lnTo>
                  <a:lnTo>
                    <a:pt x="5521" y="4866"/>
                  </a:lnTo>
                  <a:lnTo>
                    <a:pt x="5957" y="4554"/>
                  </a:lnTo>
                  <a:lnTo>
                    <a:pt x="6331" y="4242"/>
                  </a:lnTo>
                  <a:lnTo>
                    <a:pt x="6612" y="3961"/>
                  </a:lnTo>
                  <a:lnTo>
                    <a:pt x="6986" y="3493"/>
                  </a:lnTo>
                  <a:lnTo>
                    <a:pt x="7174" y="3213"/>
                  </a:lnTo>
                  <a:lnTo>
                    <a:pt x="7330" y="2994"/>
                  </a:lnTo>
                  <a:lnTo>
                    <a:pt x="7392" y="2807"/>
                  </a:lnTo>
                  <a:lnTo>
                    <a:pt x="7423" y="2745"/>
                  </a:lnTo>
                  <a:lnTo>
                    <a:pt x="7423" y="2682"/>
                  </a:lnTo>
                  <a:lnTo>
                    <a:pt x="7174" y="2183"/>
                  </a:lnTo>
                  <a:lnTo>
                    <a:pt x="6924" y="1778"/>
                  </a:lnTo>
                  <a:lnTo>
                    <a:pt x="6675" y="1372"/>
                  </a:lnTo>
                  <a:lnTo>
                    <a:pt x="6363" y="1061"/>
                  </a:lnTo>
                  <a:lnTo>
                    <a:pt x="6051" y="749"/>
                  </a:lnTo>
                  <a:lnTo>
                    <a:pt x="5677" y="468"/>
                  </a:lnTo>
                  <a:lnTo>
                    <a:pt x="5240" y="218"/>
                  </a:lnTo>
                  <a:lnTo>
                    <a:pt x="4772" y="0"/>
                  </a:lnTo>
                  <a:lnTo>
                    <a:pt x="4148" y="374"/>
                  </a:lnTo>
                  <a:lnTo>
                    <a:pt x="3836" y="530"/>
                  </a:lnTo>
                  <a:lnTo>
                    <a:pt x="3462" y="686"/>
                  </a:lnTo>
                  <a:lnTo>
                    <a:pt x="3088" y="811"/>
                  </a:lnTo>
                  <a:lnTo>
                    <a:pt x="2682" y="905"/>
                  </a:lnTo>
                  <a:lnTo>
                    <a:pt x="2215" y="967"/>
                  </a:lnTo>
                  <a:lnTo>
                    <a:pt x="1653" y="998"/>
                  </a:lnTo>
                  <a:lnTo>
                    <a:pt x="1716" y="811"/>
                  </a:lnTo>
                  <a:lnTo>
                    <a:pt x="1684" y="593"/>
                  </a:lnTo>
                  <a:lnTo>
                    <a:pt x="1622" y="406"/>
                  </a:lnTo>
                  <a:lnTo>
                    <a:pt x="1497" y="250"/>
                  </a:lnTo>
                  <a:lnTo>
                    <a:pt x="1341" y="125"/>
                  </a:lnTo>
                  <a:lnTo>
                    <a:pt x="1185" y="31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921;p75"/>
            <p:cNvSpPr/>
            <p:nvPr/>
          </p:nvSpPr>
          <p:spPr>
            <a:xfrm>
              <a:off x="6693375" y="2420825"/>
              <a:ext cx="31200" cy="28100"/>
            </a:xfrm>
            <a:custGeom>
              <a:avLst/>
              <a:gdLst/>
              <a:ahLst/>
              <a:cxnLst/>
              <a:rect l="l" t="t" r="r" b="b"/>
              <a:pathLst>
                <a:path w="1248" h="1124" extrusionOk="0">
                  <a:moveTo>
                    <a:pt x="63" y="1"/>
                  </a:moveTo>
                  <a:lnTo>
                    <a:pt x="0" y="63"/>
                  </a:lnTo>
                  <a:lnTo>
                    <a:pt x="0" y="157"/>
                  </a:lnTo>
                  <a:lnTo>
                    <a:pt x="32" y="188"/>
                  </a:lnTo>
                  <a:lnTo>
                    <a:pt x="63" y="219"/>
                  </a:lnTo>
                  <a:lnTo>
                    <a:pt x="344" y="375"/>
                  </a:lnTo>
                  <a:lnTo>
                    <a:pt x="624" y="562"/>
                  </a:lnTo>
                  <a:lnTo>
                    <a:pt x="843" y="812"/>
                  </a:lnTo>
                  <a:lnTo>
                    <a:pt x="1061" y="1093"/>
                  </a:lnTo>
                  <a:lnTo>
                    <a:pt x="1092" y="1124"/>
                  </a:lnTo>
                  <a:lnTo>
                    <a:pt x="1123" y="1124"/>
                  </a:lnTo>
                  <a:lnTo>
                    <a:pt x="1217" y="1093"/>
                  </a:lnTo>
                  <a:lnTo>
                    <a:pt x="1248" y="1030"/>
                  </a:lnTo>
                  <a:lnTo>
                    <a:pt x="1217" y="937"/>
                  </a:lnTo>
                  <a:lnTo>
                    <a:pt x="999" y="656"/>
                  </a:lnTo>
                  <a:lnTo>
                    <a:pt x="749" y="406"/>
                  </a:lnTo>
                  <a:lnTo>
                    <a:pt x="468" y="188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922;p75"/>
            <p:cNvSpPr/>
            <p:nvPr/>
          </p:nvSpPr>
          <p:spPr>
            <a:xfrm>
              <a:off x="6739375" y="2469950"/>
              <a:ext cx="10175" cy="24975"/>
            </a:xfrm>
            <a:custGeom>
              <a:avLst/>
              <a:gdLst/>
              <a:ahLst/>
              <a:cxnLst/>
              <a:rect l="l" t="t" r="r" b="b"/>
              <a:pathLst>
                <a:path w="407" h="999" extrusionOk="0">
                  <a:moveTo>
                    <a:pt x="63" y="1"/>
                  </a:moveTo>
                  <a:lnTo>
                    <a:pt x="32" y="32"/>
                  </a:lnTo>
                  <a:lnTo>
                    <a:pt x="1" y="94"/>
                  </a:lnTo>
                  <a:lnTo>
                    <a:pt x="32" y="157"/>
                  </a:lnTo>
                  <a:lnTo>
                    <a:pt x="63" y="250"/>
                  </a:lnTo>
                  <a:lnTo>
                    <a:pt x="94" y="250"/>
                  </a:lnTo>
                  <a:lnTo>
                    <a:pt x="94" y="282"/>
                  </a:lnTo>
                  <a:lnTo>
                    <a:pt x="125" y="313"/>
                  </a:lnTo>
                  <a:lnTo>
                    <a:pt x="157" y="406"/>
                  </a:lnTo>
                  <a:lnTo>
                    <a:pt x="157" y="437"/>
                  </a:lnTo>
                  <a:lnTo>
                    <a:pt x="188" y="469"/>
                  </a:lnTo>
                  <a:lnTo>
                    <a:pt x="188" y="500"/>
                  </a:lnTo>
                  <a:lnTo>
                    <a:pt x="188" y="593"/>
                  </a:lnTo>
                  <a:lnTo>
                    <a:pt x="188" y="625"/>
                  </a:lnTo>
                  <a:lnTo>
                    <a:pt x="188" y="656"/>
                  </a:lnTo>
                  <a:lnTo>
                    <a:pt x="188" y="687"/>
                  </a:lnTo>
                  <a:lnTo>
                    <a:pt x="188" y="781"/>
                  </a:lnTo>
                  <a:lnTo>
                    <a:pt x="188" y="812"/>
                  </a:lnTo>
                  <a:lnTo>
                    <a:pt x="188" y="843"/>
                  </a:lnTo>
                  <a:lnTo>
                    <a:pt x="188" y="936"/>
                  </a:lnTo>
                  <a:lnTo>
                    <a:pt x="250" y="999"/>
                  </a:lnTo>
                  <a:lnTo>
                    <a:pt x="312" y="999"/>
                  </a:lnTo>
                  <a:lnTo>
                    <a:pt x="344" y="968"/>
                  </a:lnTo>
                  <a:lnTo>
                    <a:pt x="375" y="936"/>
                  </a:lnTo>
                  <a:lnTo>
                    <a:pt x="406" y="687"/>
                  </a:lnTo>
                  <a:lnTo>
                    <a:pt x="406" y="469"/>
                  </a:lnTo>
                  <a:lnTo>
                    <a:pt x="312" y="219"/>
                  </a:lnTo>
                  <a:lnTo>
                    <a:pt x="188" y="3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923;p75"/>
            <p:cNvSpPr/>
            <p:nvPr/>
          </p:nvSpPr>
          <p:spPr>
            <a:xfrm>
              <a:off x="6621650" y="2515950"/>
              <a:ext cx="15600" cy="19525"/>
            </a:xfrm>
            <a:custGeom>
              <a:avLst/>
              <a:gdLst/>
              <a:ahLst/>
              <a:cxnLst/>
              <a:rect l="l" t="t" r="r" b="b"/>
              <a:pathLst>
                <a:path w="624" h="781" extrusionOk="0">
                  <a:moveTo>
                    <a:pt x="125" y="1"/>
                  </a:moveTo>
                  <a:lnTo>
                    <a:pt x="31" y="32"/>
                  </a:lnTo>
                  <a:lnTo>
                    <a:pt x="0" y="95"/>
                  </a:lnTo>
                  <a:lnTo>
                    <a:pt x="31" y="188"/>
                  </a:lnTo>
                  <a:lnTo>
                    <a:pt x="437" y="749"/>
                  </a:lnTo>
                  <a:lnTo>
                    <a:pt x="530" y="781"/>
                  </a:lnTo>
                  <a:lnTo>
                    <a:pt x="593" y="781"/>
                  </a:lnTo>
                  <a:lnTo>
                    <a:pt x="624" y="687"/>
                  </a:lnTo>
                  <a:lnTo>
                    <a:pt x="624" y="625"/>
                  </a:lnTo>
                  <a:lnTo>
                    <a:pt x="187" y="3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A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924;p75"/>
            <p:cNvSpPr/>
            <p:nvPr/>
          </p:nvSpPr>
          <p:spPr>
            <a:xfrm>
              <a:off x="6662975" y="2493350"/>
              <a:ext cx="37450" cy="27325"/>
            </a:xfrm>
            <a:custGeom>
              <a:avLst/>
              <a:gdLst/>
              <a:ahLst/>
              <a:cxnLst/>
              <a:rect l="l" t="t" r="r" b="b"/>
              <a:pathLst>
                <a:path w="1498" h="1093" extrusionOk="0">
                  <a:moveTo>
                    <a:pt x="1341" y="0"/>
                  </a:moveTo>
                  <a:lnTo>
                    <a:pt x="1310" y="32"/>
                  </a:lnTo>
                  <a:lnTo>
                    <a:pt x="1279" y="63"/>
                  </a:lnTo>
                  <a:lnTo>
                    <a:pt x="1216" y="250"/>
                  </a:lnTo>
                  <a:lnTo>
                    <a:pt x="1123" y="437"/>
                  </a:lnTo>
                  <a:lnTo>
                    <a:pt x="998" y="624"/>
                  </a:lnTo>
                  <a:lnTo>
                    <a:pt x="842" y="780"/>
                  </a:lnTo>
                  <a:lnTo>
                    <a:pt x="686" y="843"/>
                  </a:lnTo>
                  <a:lnTo>
                    <a:pt x="499" y="905"/>
                  </a:lnTo>
                  <a:lnTo>
                    <a:pt x="312" y="874"/>
                  </a:lnTo>
                  <a:lnTo>
                    <a:pt x="250" y="843"/>
                  </a:lnTo>
                  <a:lnTo>
                    <a:pt x="156" y="780"/>
                  </a:lnTo>
                  <a:lnTo>
                    <a:pt x="125" y="749"/>
                  </a:lnTo>
                  <a:lnTo>
                    <a:pt x="94" y="749"/>
                  </a:lnTo>
                  <a:lnTo>
                    <a:pt x="31" y="780"/>
                  </a:lnTo>
                  <a:lnTo>
                    <a:pt x="0" y="874"/>
                  </a:lnTo>
                  <a:lnTo>
                    <a:pt x="0" y="905"/>
                  </a:lnTo>
                  <a:lnTo>
                    <a:pt x="31" y="936"/>
                  </a:lnTo>
                  <a:lnTo>
                    <a:pt x="125" y="999"/>
                  </a:lnTo>
                  <a:lnTo>
                    <a:pt x="218" y="1061"/>
                  </a:lnTo>
                  <a:lnTo>
                    <a:pt x="343" y="1092"/>
                  </a:lnTo>
                  <a:lnTo>
                    <a:pt x="686" y="1092"/>
                  </a:lnTo>
                  <a:lnTo>
                    <a:pt x="905" y="999"/>
                  </a:lnTo>
                  <a:lnTo>
                    <a:pt x="1092" y="811"/>
                  </a:lnTo>
                  <a:lnTo>
                    <a:pt x="1248" y="624"/>
                  </a:lnTo>
                  <a:lnTo>
                    <a:pt x="1372" y="375"/>
                  </a:lnTo>
                  <a:lnTo>
                    <a:pt x="1497" y="156"/>
                  </a:lnTo>
                  <a:lnTo>
                    <a:pt x="1497" y="94"/>
                  </a:lnTo>
                  <a:lnTo>
                    <a:pt x="1466" y="63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FFA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925;p75"/>
            <p:cNvSpPr/>
            <p:nvPr/>
          </p:nvSpPr>
          <p:spPr>
            <a:xfrm>
              <a:off x="6671550" y="2453575"/>
              <a:ext cx="17950" cy="19525"/>
            </a:xfrm>
            <a:custGeom>
              <a:avLst/>
              <a:gdLst/>
              <a:ahLst/>
              <a:cxnLst/>
              <a:rect l="l" t="t" r="r" b="b"/>
              <a:pathLst>
                <a:path w="718" h="781" extrusionOk="0">
                  <a:moveTo>
                    <a:pt x="31" y="1"/>
                  </a:moveTo>
                  <a:lnTo>
                    <a:pt x="0" y="32"/>
                  </a:lnTo>
                  <a:lnTo>
                    <a:pt x="0" y="94"/>
                  </a:lnTo>
                  <a:lnTo>
                    <a:pt x="0" y="219"/>
                  </a:lnTo>
                  <a:lnTo>
                    <a:pt x="31" y="344"/>
                  </a:lnTo>
                  <a:lnTo>
                    <a:pt x="63" y="437"/>
                  </a:lnTo>
                  <a:lnTo>
                    <a:pt x="125" y="562"/>
                  </a:lnTo>
                  <a:lnTo>
                    <a:pt x="219" y="625"/>
                  </a:lnTo>
                  <a:lnTo>
                    <a:pt x="343" y="718"/>
                  </a:lnTo>
                  <a:lnTo>
                    <a:pt x="437" y="749"/>
                  </a:lnTo>
                  <a:lnTo>
                    <a:pt x="593" y="781"/>
                  </a:lnTo>
                  <a:lnTo>
                    <a:pt x="655" y="749"/>
                  </a:lnTo>
                  <a:lnTo>
                    <a:pt x="718" y="687"/>
                  </a:lnTo>
                  <a:lnTo>
                    <a:pt x="686" y="593"/>
                  </a:lnTo>
                  <a:lnTo>
                    <a:pt x="655" y="593"/>
                  </a:lnTo>
                  <a:lnTo>
                    <a:pt x="624" y="562"/>
                  </a:lnTo>
                  <a:lnTo>
                    <a:pt x="437" y="531"/>
                  </a:lnTo>
                  <a:lnTo>
                    <a:pt x="312" y="437"/>
                  </a:lnTo>
                  <a:lnTo>
                    <a:pt x="219" y="282"/>
                  </a:lnTo>
                  <a:lnTo>
                    <a:pt x="219" y="126"/>
                  </a:lnTo>
                  <a:lnTo>
                    <a:pt x="187" y="3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926;p75"/>
            <p:cNvSpPr/>
            <p:nvPr/>
          </p:nvSpPr>
          <p:spPr>
            <a:xfrm>
              <a:off x="6705075" y="2498800"/>
              <a:ext cx="14825" cy="18750"/>
            </a:xfrm>
            <a:custGeom>
              <a:avLst/>
              <a:gdLst/>
              <a:ahLst/>
              <a:cxnLst/>
              <a:rect l="l" t="t" r="r" b="b"/>
              <a:pathLst>
                <a:path w="593" h="750" extrusionOk="0">
                  <a:moveTo>
                    <a:pt x="125" y="1"/>
                  </a:moveTo>
                  <a:lnTo>
                    <a:pt x="63" y="63"/>
                  </a:lnTo>
                  <a:lnTo>
                    <a:pt x="0" y="157"/>
                  </a:lnTo>
                  <a:lnTo>
                    <a:pt x="0" y="281"/>
                  </a:lnTo>
                  <a:lnTo>
                    <a:pt x="31" y="406"/>
                  </a:lnTo>
                  <a:lnTo>
                    <a:pt x="63" y="531"/>
                  </a:lnTo>
                  <a:lnTo>
                    <a:pt x="156" y="625"/>
                  </a:lnTo>
                  <a:lnTo>
                    <a:pt x="250" y="687"/>
                  </a:lnTo>
                  <a:lnTo>
                    <a:pt x="375" y="749"/>
                  </a:lnTo>
                  <a:lnTo>
                    <a:pt x="531" y="749"/>
                  </a:lnTo>
                  <a:lnTo>
                    <a:pt x="562" y="718"/>
                  </a:lnTo>
                  <a:lnTo>
                    <a:pt x="593" y="656"/>
                  </a:lnTo>
                  <a:lnTo>
                    <a:pt x="531" y="562"/>
                  </a:lnTo>
                  <a:lnTo>
                    <a:pt x="468" y="531"/>
                  </a:lnTo>
                  <a:lnTo>
                    <a:pt x="375" y="531"/>
                  </a:lnTo>
                  <a:lnTo>
                    <a:pt x="343" y="500"/>
                  </a:lnTo>
                  <a:lnTo>
                    <a:pt x="312" y="500"/>
                  </a:lnTo>
                  <a:lnTo>
                    <a:pt x="281" y="469"/>
                  </a:lnTo>
                  <a:lnTo>
                    <a:pt x="281" y="437"/>
                  </a:lnTo>
                  <a:lnTo>
                    <a:pt x="250" y="406"/>
                  </a:lnTo>
                  <a:lnTo>
                    <a:pt x="219" y="344"/>
                  </a:lnTo>
                  <a:lnTo>
                    <a:pt x="219" y="313"/>
                  </a:lnTo>
                  <a:lnTo>
                    <a:pt x="219" y="281"/>
                  </a:lnTo>
                  <a:lnTo>
                    <a:pt x="219" y="250"/>
                  </a:lnTo>
                  <a:lnTo>
                    <a:pt x="219" y="219"/>
                  </a:lnTo>
                  <a:lnTo>
                    <a:pt x="250" y="188"/>
                  </a:lnTo>
                  <a:lnTo>
                    <a:pt x="250" y="157"/>
                  </a:lnTo>
                  <a:lnTo>
                    <a:pt x="281" y="94"/>
                  </a:lnTo>
                  <a:lnTo>
                    <a:pt x="250" y="63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927;p75"/>
            <p:cNvSpPr/>
            <p:nvPr/>
          </p:nvSpPr>
          <p:spPr>
            <a:xfrm>
              <a:off x="6629450" y="2506600"/>
              <a:ext cx="22625" cy="22650"/>
            </a:xfrm>
            <a:custGeom>
              <a:avLst/>
              <a:gdLst/>
              <a:ahLst/>
              <a:cxnLst/>
              <a:rect l="l" t="t" r="r" b="b"/>
              <a:pathLst>
                <a:path w="905" h="906" extrusionOk="0">
                  <a:moveTo>
                    <a:pt x="94" y="1"/>
                  </a:moveTo>
                  <a:lnTo>
                    <a:pt x="62" y="32"/>
                  </a:lnTo>
                  <a:lnTo>
                    <a:pt x="0" y="94"/>
                  </a:lnTo>
                  <a:lnTo>
                    <a:pt x="0" y="157"/>
                  </a:lnTo>
                  <a:lnTo>
                    <a:pt x="62" y="219"/>
                  </a:lnTo>
                  <a:lnTo>
                    <a:pt x="94" y="250"/>
                  </a:lnTo>
                  <a:lnTo>
                    <a:pt x="156" y="281"/>
                  </a:lnTo>
                  <a:lnTo>
                    <a:pt x="250" y="344"/>
                  </a:lnTo>
                  <a:lnTo>
                    <a:pt x="343" y="406"/>
                  </a:lnTo>
                  <a:lnTo>
                    <a:pt x="374" y="437"/>
                  </a:lnTo>
                  <a:lnTo>
                    <a:pt x="405" y="469"/>
                  </a:lnTo>
                  <a:lnTo>
                    <a:pt x="561" y="656"/>
                  </a:lnTo>
                  <a:lnTo>
                    <a:pt x="655" y="749"/>
                  </a:lnTo>
                  <a:lnTo>
                    <a:pt x="686" y="843"/>
                  </a:lnTo>
                  <a:lnTo>
                    <a:pt x="749" y="905"/>
                  </a:lnTo>
                  <a:lnTo>
                    <a:pt x="842" y="905"/>
                  </a:lnTo>
                  <a:lnTo>
                    <a:pt x="904" y="843"/>
                  </a:lnTo>
                  <a:lnTo>
                    <a:pt x="904" y="812"/>
                  </a:lnTo>
                  <a:lnTo>
                    <a:pt x="904" y="749"/>
                  </a:lnTo>
                  <a:lnTo>
                    <a:pt x="749" y="531"/>
                  </a:lnTo>
                  <a:lnTo>
                    <a:pt x="561" y="344"/>
                  </a:lnTo>
                  <a:lnTo>
                    <a:pt x="374" y="157"/>
                  </a:lnTo>
                  <a:lnTo>
                    <a:pt x="125" y="32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928;p75"/>
            <p:cNvSpPr/>
            <p:nvPr/>
          </p:nvSpPr>
          <p:spPr>
            <a:xfrm>
              <a:off x="6606050" y="2400575"/>
              <a:ext cx="12500" cy="25750"/>
            </a:xfrm>
            <a:custGeom>
              <a:avLst/>
              <a:gdLst/>
              <a:ahLst/>
              <a:cxnLst/>
              <a:rect l="l" t="t" r="r" b="b"/>
              <a:pathLst>
                <a:path w="500" h="1030" extrusionOk="0">
                  <a:moveTo>
                    <a:pt x="187" y="0"/>
                  </a:moveTo>
                  <a:lnTo>
                    <a:pt x="125" y="31"/>
                  </a:lnTo>
                  <a:lnTo>
                    <a:pt x="94" y="125"/>
                  </a:lnTo>
                  <a:lnTo>
                    <a:pt x="125" y="156"/>
                  </a:lnTo>
                  <a:lnTo>
                    <a:pt x="156" y="187"/>
                  </a:lnTo>
                  <a:lnTo>
                    <a:pt x="219" y="250"/>
                  </a:lnTo>
                  <a:lnTo>
                    <a:pt x="281" y="343"/>
                  </a:lnTo>
                  <a:lnTo>
                    <a:pt x="312" y="437"/>
                  </a:lnTo>
                  <a:lnTo>
                    <a:pt x="312" y="561"/>
                  </a:lnTo>
                  <a:lnTo>
                    <a:pt x="281" y="655"/>
                  </a:lnTo>
                  <a:lnTo>
                    <a:pt x="219" y="717"/>
                  </a:lnTo>
                  <a:lnTo>
                    <a:pt x="156" y="780"/>
                  </a:lnTo>
                  <a:lnTo>
                    <a:pt x="63" y="842"/>
                  </a:lnTo>
                  <a:lnTo>
                    <a:pt x="0" y="905"/>
                  </a:lnTo>
                  <a:lnTo>
                    <a:pt x="0" y="967"/>
                  </a:lnTo>
                  <a:lnTo>
                    <a:pt x="63" y="1029"/>
                  </a:lnTo>
                  <a:lnTo>
                    <a:pt x="156" y="1029"/>
                  </a:lnTo>
                  <a:lnTo>
                    <a:pt x="281" y="967"/>
                  </a:lnTo>
                  <a:lnTo>
                    <a:pt x="375" y="842"/>
                  </a:lnTo>
                  <a:lnTo>
                    <a:pt x="468" y="717"/>
                  </a:lnTo>
                  <a:lnTo>
                    <a:pt x="499" y="561"/>
                  </a:lnTo>
                  <a:lnTo>
                    <a:pt x="499" y="405"/>
                  </a:lnTo>
                  <a:lnTo>
                    <a:pt x="468" y="250"/>
                  </a:lnTo>
                  <a:lnTo>
                    <a:pt x="375" y="125"/>
                  </a:lnTo>
                  <a:lnTo>
                    <a:pt x="281" y="31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A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929;p75"/>
            <p:cNvSpPr/>
            <p:nvPr/>
          </p:nvSpPr>
          <p:spPr>
            <a:xfrm>
              <a:off x="6486750" y="2548700"/>
              <a:ext cx="65525" cy="54625"/>
            </a:xfrm>
            <a:custGeom>
              <a:avLst/>
              <a:gdLst/>
              <a:ahLst/>
              <a:cxnLst/>
              <a:rect l="l" t="t" r="r" b="b"/>
              <a:pathLst>
                <a:path w="2621" h="2185" extrusionOk="0">
                  <a:moveTo>
                    <a:pt x="63" y="1"/>
                  </a:moveTo>
                  <a:lnTo>
                    <a:pt x="0" y="63"/>
                  </a:lnTo>
                  <a:lnTo>
                    <a:pt x="0" y="94"/>
                  </a:lnTo>
                  <a:lnTo>
                    <a:pt x="0" y="157"/>
                  </a:lnTo>
                  <a:lnTo>
                    <a:pt x="188" y="625"/>
                  </a:lnTo>
                  <a:lnTo>
                    <a:pt x="406" y="1061"/>
                  </a:lnTo>
                  <a:lnTo>
                    <a:pt x="531" y="1280"/>
                  </a:lnTo>
                  <a:lnTo>
                    <a:pt x="687" y="1498"/>
                  </a:lnTo>
                  <a:lnTo>
                    <a:pt x="843" y="1685"/>
                  </a:lnTo>
                  <a:lnTo>
                    <a:pt x="1030" y="1841"/>
                  </a:lnTo>
                  <a:lnTo>
                    <a:pt x="1217" y="1966"/>
                  </a:lnTo>
                  <a:lnTo>
                    <a:pt x="1404" y="2059"/>
                  </a:lnTo>
                  <a:lnTo>
                    <a:pt x="1591" y="2122"/>
                  </a:lnTo>
                  <a:lnTo>
                    <a:pt x="1778" y="2184"/>
                  </a:lnTo>
                  <a:lnTo>
                    <a:pt x="2184" y="2184"/>
                  </a:lnTo>
                  <a:lnTo>
                    <a:pt x="2371" y="2122"/>
                  </a:lnTo>
                  <a:lnTo>
                    <a:pt x="2589" y="2059"/>
                  </a:lnTo>
                  <a:lnTo>
                    <a:pt x="2620" y="2028"/>
                  </a:lnTo>
                  <a:lnTo>
                    <a:pt x="2620" y="1997"/>
                  </a:lnTo>
                  <a:lnTo>
                    <a:pt x="2620" y="1903"/>
                  </a:lnTo>
                  <a:lnTo>
                    <a:pt x="2558" y="1872"/>
                  </a:lnTo>
                  <a:lnTo>
                    <a:pt x="2527" y="1841"/>
                  </a:lnTo>
                  <a:lnTo>
                    <a:pt x="2464" y="1872"/>
                  </a:lnTo>
                  <a:lnTo>
                    <a:pt x="2277" y="1935"/>
                  </a:lnTo>
                  <a:lnTo>
                    <a:pt x="2090" y="1966"/>
                  </a:lnTo>
                  <a:lnTo>
                    <a:pt x="1903" y="1966"/>
                  </a:lnTo>
                  <a:lnTo>
                    <a:pt x="1747" y="1935"/>
                  </a:lnTo>
                  <a:lnTo>
                    <a:pt x="1560" y="1903"/>
                  </a:lnTo>
                  <a:lnTo>
                    <a:pt x="1373" y="1810"/>
                  </a:lnTo>
                  <a:lnTo>
                    <a:pt x="1217" y="1716"/>
                  </a:lnTo>
                  <a:lnTo>
                    <a:pt x="1061" y="1591"/>
                  </a:lnTo>
                  <a:lnTo>
                    <a:pt x="905" y="1436"/>
                  </a:lnTo>
                  <a:lnTo>
                    <a:pt x="780" y="1248"/>
                  </a:lnTo>
                  <a:lnTo>
                    <a:pt x="562" y="874"/>
                  </a:lnTo>
                  <a:lnTo>
                    <a:pt x="375" y="500"/>
                  </a:lnTo>
                  <a:lnTo>
                    <a:pt x="219" y="94"/>
                  </a:lnTo>
                  <a:lnTo>
                    <a:pt x="188" y="32"/>
                  </a:lnTo>
                  <a:lnTo>
                    <a:pt x="156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930;p75"/>
            <p:cNvSpPr/>
            <p:nvPr/>
          </p:nvSpPr>
          <p:spPr>
            <a:xfrm>
              <a:off x="6638800" y="2381075"/>
              <a:ext cx="137250" cy="58500"/>
            </a:xfrm>
            <a:custGeom>
              <a:avLst/>
              <a:gdLst/>
              <a:ahLst/>
              <a:cxnLst/>
              <a:rect l="l" t="t" r="r" b="b"/>
              <a:pathLst>
                <a:path w="5490" h="2340" extrusionOk="0">
                  <a:moveTo>
                    <a:pt x="2745" y="0"/>
                  </a:moveTo>
                  <a:lnTo>
                    <a:pt x="2402" y="32"/>
                  </a:lnTo>
                  <a:lnTo>
                    <a:pt x="2028" y="63"/>
                  </a:lnTo>
                  <a:lnTo>
                    <a:pt x="1684" y="125"/>
                  </a:lnTo>
                  <a:lnTo>
                    <a:pt x="1373" y="219"/>
                  </a:lnTo>
                  <a:lnTo>
                    <a:pt x="1029" y="343"/>
                  </a:lnTo>
                  <a:lnTo>
                    <a:pt x="718" y="468"/>
                  </a:lnTo>
                  <a:lnTo>
                    <a:pt x="406" y="624"/>
                  </a:lnTo>
                  <a:lnTo>
                    <a:pt x="250" y="718"/>
                  </a:lnTo>
                  <a:lnTo>
                    <a:pt x="125" y="842"/>
                  </a:lnTo>
                  <a:lnTo>
                    <a:pt x="31" y="967"/>
                  </a:lnTo>
                  <a:lnTo>
                    <a:pt x="0" y="1123"/>
                  </a:lnTo>
                  <a:lnTo>
                    <a:pt x="31" y="1279"/>
                  </a:lnTo>
                  <a:lnTo>
                    <a:pt x="94" y="1373"/>
                  </a:lnTo>
                  <a:lnTo>
                    <a:pt x="219" y="1497"/>
                  </a:lnTo>
                  <a:lnTo>
                    <a:pt x="312" y="1591"/>
                  </a:lnTo>
                  <a:lnTo>
                    <a:pt x="624" y="1778"/>
                  </a:lnTo>
                  <a:lnTo>
                    <a:pt x="936" y="1934"/>
                  </a:lnTo>
                  <a:lnTo>
                    <a:pt x="1279" y="2090"/>
                  </a:lnTo>
                  <a:lnTo>
                    <a:pt x="1622" y="2184"/>
                  </a:lnTo>
                  <a:lnTo>
                    <a:pt x="1965" y="2277"/>
                  </a:lnTo>
                  <a:lnTo>
                    <a:pt x="2308" y="2339"/>
                  </a:lnTo>
                  <a:lnTo>
                    <a:pt x="3026" y="2339"/>
                  </a:lnTo>
                  <a:lnTo>
                    <a:pt x="3182" y="2308"/>
                  </a:lnTo>
                  <a:lnTo>
                    <a:pt x="3462" y="2277"/>
                  </a:lnTo>
                  <a:lnTo>
                    <a:pt x="3712" y="2215"/>
                  </a:lnTo>
                  <a:lnTo>
                    <a:pt x="3992" y="2121"/>
                  </a:lnTo>
                  <a:lnTo>
                    <a:pt x="4242" y="2028"/>
                  </a:lnTo>
                  <a:lnTo>
                    <a:pt x="4741" y="1778"/>
                  </a:lnTo>
                  <a:lnTo>
                    <a:pt x="4990" y="1653"/>
                  </a:lnTo>
                  <a:lnTo>
                    <a:pt x="5209" y="1466"/>
                  </a:lnTo>
                  <a:lnTo>
                    <a:pt x="5365" y="1341"/>
                  </a:lnTo>
                  <a:lnTo>
                    <a:pt x="5458" y="1154"/>
                  </a:lnTo>
                  <a:lnTo>
                    <a:pt x="5489" y="1092"/>
                  </a:lnTo>
                  <a:lnTo>
                    <a:pt x="5489" y="998"/>
                  </a:lnTo>
                  <a:lnTo>
                    <a:pt x="5458" y="905"/>
                  </a:lnTo>
                  <a:lnTo>
                    <a:pt x="5365" y="811"/>
                  </a:lnTo>
                  <a:lnTo>
                    <a:pt x="5115" y="655"/>
                  </a:lnTo>
                  <a:lnTo>
                    <a:pt x="4835" y="499"/>
                  </a:lnTo>
                  <a:lnTo>
                    <a:pt x="4554" y="375"/>
                  </a:lnTo>
                  <a:lnTo>
                    <a:pt x="4273" y="281"/>
                  </a:lnTo>
                  <a:lnTo>
                    <a:pt x="3992" y="187"/>
                  </a:lnTo>
                  <a:lnTo>
                    <a:pt x="3681" y="94"/>
                  </a:lnTo>
                  <a:lnTo>
                    <a:pt x="3400" y="63"/>
                  </a:lnTo>
                  <a:lnTo>
                    <a:pt x="3088" y="32"/>
                  </a:lnTo>
                  <a:lnTo>
                    <a:pt x="274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931;p75"/>
            <p:cNvSpPr/>
            <p:nvPr/>
          </p:nvSpPr>
          <p:spPr>
            <a:xfrm>
              <a:off x="6378375" y="2653200"/>
              <a:ext cx="526325" cy="612100"/>
            </a:xfrm>
            <a:custGeom>
              <a:avLst/>
              <a:gdLst/>
              <a:ahLst/>
              <a:cxnLst/>
              <a:rect l="l" t="t" r="r" b="b"/>
              <a:pathLst>
                <a:path w="21053" h="24484" extrusionOk="0">
                  <a:moveTo>
                    <a:pt x="15563" y="0"/>
                  </a:moveTo>
                  <a:lnTo>
                    <a:pt x="15158" y="62"/>
                  </a:lnTo>
                  <a:lnTo>
                    <a:pt x="14784" y="187"/>
                  </a:lnTo>
                  <a:lnTo>
                    <a:pt x="14441" y="312"/>
                  </a:lnTo>
                  <a:lnTo>
                    <a:pt x="14066" y="499"/>
                  </a:lnTo>
                  <a:lnTo>
                    <a:pt x="13723" y="686"/>
                  </a:lnTo>
                  <a:lnTo>
                    <a:pt x="13411" y="936"/>
                  </a:lnTo>
                  <a:lnTo>
                    <a:pt x="13068" y="1185"/>
                  </a:lnTo>
                  <a:lnTo>
                    <a:pt x="12756" y="1466"/>
                  </a:lnTo>
                  <a:lnTo>
                    <a:pt x="12164" y="2059"/>
                  </a:lnTo>
                  <a:lnTo>
                    <a:pt x="11602" y="2682"/>
                  </a:lnTo>
                  <a:lnTo>
                    <a:pt x="11103" y="3337"/>
                  </a:lnTo>
                  <a:lnTo>
                    <a:pt x="10043" y="4803"/>
                  </a:lnTo>
                  <a:lnTo>
                    <a:pt x="9107" y="6144"/>
                  </a:lnTo>
                  <a:lnTo>
                    <a:pt x="8234" y="7454"/>
                  </a:lnTo>
                  <a:lnTo>
                    <a:pt x="7454" y="8764"/>
                  </a:lnTo>
                  <a:lnTo>
                    <a:pt x="6737" y="10105"/>
                  </a:lnTo>
                  <a:lnTo>
                    <a:pt x="6051" y="11509"/>
                  </a:lnTo>
                  <a:lnTo>
                    <a:pt x="5365" y="13006"/>
                  </a:lnTo>
                  <a:lnTo>
                    <a:pt x="4741" y="14690"/>
                  </a:lnTo>
                  <a:lnTo>
                    <a:pt x="905" y="14347"/>
                  </a:lnTo>
                  <a:lnTo>
                    <a:pt x="530" y="15470"/>
                  </a:lnTo>
                  <a:lnTo>
                    <a:pt x="250" y="16468"/>
                  </a:lnTo>
                  <a:lnTo>
                    <a:pt x="156" y="16904"/>
                  </a:lnTo>
                  <a:lnTo>
                    <a:pt x="94" y="17341"/>
                  </a:lnTo>
                  <a:lnTo>
                    <a:pt x="31" y="17746"/>
                  </a:lnTo>
                  <a:lnTo>
                    <a:pt x="0" y="18152"/>
                  </a:lnTo>
                  <a:lnTo>
                    <a:pt x="0" y="18495"/>
                  </a:lnTo>
                  <a:lnTo>
                    <a:pt x="31" y="18869"/>
                  </a:lnTo>
                  <a:lnTo>
                    <a:pt x="63" y="19212"/>
                  </a:lnTo>
                  <a:lnTo>
                    <a:pt x="125" y="19555"/>
                  </a:lnTo>
                  <a:lnTo>
                    <a:pt x="219" y="19867"/>
                  </a:lnTo>
                  <a:lnTo>
                    <a:pt x="312" y="20210"/>
                  </a:lnTo>
                  <a:lnTo>
                    <a:pt x="562" y="20865"/>
                  </a:lnTo>
                  <a:lnTo>
                    <a:pt x="905" y="21520"/>
                  </a:lnTo>
                  <a:lnTo>
                    <a:pt x="1310" y="22175"/>
                  </a:lnTo>
                  <a:lnTo>
                    <a:pt x="1529" y="22456"/>
                  </a:lnTo>
                  <a:lnTo>
                    <a:pt x="1778" y="22768"/>
                  </a:lnTo>
                  <a:lnTo>
                    <a:pt x="2028" y="23048"/>
                  </a:lnTo>
                  <a:lnTo>
                    <a:pt x="2308" y="23298"/>
                  </a:lnTo>
                  <a:lnTo>
                    <a:pt x="2589" y="23547"/>
                  </a:lnTo>
                  <a:lnTo>
                    <a:pt x="2901" y="23766"/>
                  </a:lnTo>
                  <a:lnTo>
                    <a:pt x="3213" y="23953"/>
                  </a:lnTo>
                  <a:lnTo>
                    <a:pt x="3525" y="24140"/>
                  </a:lnTo>
                  <a:lnTo>
                    <a:pt x="3868" y="24265"/>
                  </a:lnTo>
                  <a:lnTo>
                    <a:pt x="4180" y="24390"/>
                  </a:lnTo>
                  <a:lnTo>
                    <a:pt x="4554" y="24452"/>
                  </a:lnTo>
                  <a:lnTo>
                    <a:pt x="4897" y="24483"/>
                  </a:lnTo>
                  <a:lnTo>
                    <a:pt x="5614" y="24483"/>
                  </a:lnTo>
                  <a:lnTo>
                    <a:pt x="6269" y="24421"/>
                  </a:lnTo>
                  <a:lnTo>
                    <a:pt x="6924" y="24296"/>
                  </a:lnTo>
                  <a:lnTo>
                    <a:pt x="7517" y="24109"/>
                  </a:lnTo>
                  <a:lnTo>
                    <a:pt x="8078" y="23859"/>
                  </a:lnTo>
                  <a:lnTo>
                    <a:pt x="8608" y="23579"/>
                  </a:lnTo>
                  <a:lnTo>
                    <a:pt x="9107" y="23267"/>
                  </a:lnTo>
                  <a:lnTo>
                    <a:pt x="9575" y="22892"/>
                  </a:lnTo>
                  <a:lnTo>
                    <a:pt x="10012" y="22487"/>
                  </a:lnTo>
                  <a:lnTo>
                    <a:pt x="10417" y="22050"/>
                  </a:lnTo>
                  <a:lnTo>
                    <a:pt x="10823" y="21551"/>
                  </a:lnTo>
                  <a:lnTo>
                    <a:pt x="11166" y="21052"/>
                  </a:lnTo>
                  <a:lnTo>
                    <a:pt x="11509" y="20553"/>
                  </a:lnTo>
                  <a:lnTo>
                    <a:pt x="11821" y="19992"/>
                  </a:lnTo>
                  <a:lnTo>
                    <a:pt x="12101" y="19431"/>
                  </a:lnTo>
                  <a:lnTo>
                    <a:pt x="12351" y="18869"/>
                  </a:lnTo>
                  <a:lnTo>
                    <a:pt x="12600" y="18308"/>
                  </a:lnTo>
                  <a:lnTo>
                    <a:pt x="12819" y="17715"/>
                  </a:lnTo>
                  <a:lnTo>
                    <a:pt x="13224" y="16561"/>
                  </a:lnTo>
                  <a:lnTo>
                    <a:pt x="13536" y="15407"/>
                  </a:lnTo>
                  <a:lnTo>
                    <a:pt x="13817" y="14347"/>
                  </a:lnTo>
                  <a:lnTo>
                    <a:pt x="14285" y="12476"/>
                  </a:lnTo>
                  <a:lnTo>
                    <a:pt x="14472" y="11727"/>
                  </a:lnTo>
                  <a:lnTo>
                    <a:pt x="14628" y="11166"/>
                  </a:lnTo>
                  <a:lnTo>
                    <a:pt x="14597" y="11789"/>
                  </a:lnTo>
                  <a:lnTo>
                    <a:pt x="14597" y="12476"/>
                  </a:lnTo>
                  <a:lnTo>
                    <a:pt x="14628" y="13224"/>
                  </a:lnTo>
                  <a:lnTo>
                    <a:pt x="14690" y="14035"/>
                  </a:lnTo>
                  <a:lnTo>
                    <a:pt x="14752" y="14877"/>
                  </a:lnTo>
                  <a:lnTo>
                    <a:pt x="14877" y="15719"/>
                  </a:lnTo>
                  <a:lnTo>
                    <a:pt x="15002" y="16624"/>
                  </a:lnTo>
                  <a:lnTo>
                    <a:pt x="15158" y="17528"/>
                  </a:lnTo>
                  <a:lnTo>
                    <a:pt x="15376" y="18433"/>
                  </a:lnTo>
                  <a:lnTo>
                    <a:pt x="15595" y="19337"/>
                  </a:lnTo>
                  <a:lnTo>
                    <a:pt x="15813" y="20210"/>
                  </a:lnTo>
                  <a:lnTo>
                    <a:pt x="16094" y="21084"/>
                  </a:lnTo>
                  <a:lnTo>
                    <a:pt x="16405" y="21926"/>
                  </a:lnTo>
                  <a:lnTo>
                    <a:pt x="16717" y="22705"/>
                  </a:lnTo>
                  <a:lnTo>
                    <a:pt x="17092" y="23454"/>
                  </a:lnTo>
                  <a:lnTo>
                    <a:pt x="17466" y="24140"/>
                  </a:lnTo>
                  <a:lnTo>
                    <a:pt x="17903" y="24046"/>
                  </a:lnTo>
                  <a:lnTo>
                    <a:pt x="18370" y="23984"/>
                  </a:lnTo>
                  <a:lnTo>
                    <a:pt x="19275" y="23891"/>
                  </a:lnTo>
                  <a:lnTo>
                    <a:pt x="20148" y="23766"/>
                  </a:lnTo>
                  <a:lnTo>
                    <a:pt x="20616" y="23703"/>
                  </a:lnTo>
                  <a:lnTo>
                    <a:pt x="21053" y="23610"/>
                  </a:lnTo>
                  <a:lnTo>
                    <a:pt x="20834" y="22487"/>
                  </a:lnTo>
                  <a:lnTo>
                    <a:pt x="20647" y="21239"/>
                  </a:lnTo>
                  <a:lnTo>
                    <a:pt x="20460" y="19961"/>
                  </a:lnTo>
                  <a:lnTo>
                    <a:pt x="20273" y="18620"/>
                  </a:lnTo>
                  <a:lnTo>
                    <a:pt x="19961" y="15844"/>
                  </a:lnTo>
                  <a:lnTo>
                    <a:pt x="19711" y="13068"/>
                  </a:lnTo>
                  <a:lnTo>
                    <a:pt x="19493" y="10386"/>
                  </a:lnTo>
                  <a:lnTo>
                    <a:pt x="19306" y="7922"/>
                  </a:lnTo>
                  <a:lnTo>
                    <a:pt x="19057" y="4211"/>
                  </a:lnTo>
                  <a:lnTo>
                    <a:pt x="19025" y="3805"/>
                  </a:lnTo>
                  <a:lnTo>
                    <a:pt x="18932" y="3400"/>
                  </a:lnTo>
                  <a:lnTo>
                    <a:pt x="18838" y="3025"/>
                  </a:lnTo>
                  <a:lnTo>
                    <a:pt x="18745" y="2651"/>
                  </a:lnTo>
                  <a:lnTo>
                    <a:pt x="18589" y="2308"/>
                  </a:lnTo>
                  <a:lnTo>
                    <a:pt x="18433" y="1965"/>
                  </a:lnTo>
                  <a:lnTo>
                    <a:pt x="18277" y="1653"/>
                  </a:lnTo>
                  <a:lnTo>
                    <a:pt x="18090" y="1341"/>
                  </a:lnTo>
                  <a:lnTo>
                    <a:pt x="17903" y="1092"/>
                  </a:lnTo>
                  <a:lnTo>
                    <a:pt x="17684" y="842"/>
                  </a:lnTo>
                  <a:lnTo>
                    <a:pt x="17466" y="624"/>
                  </a:lnTo>
                  <a:lnTo>
                    <a:pt x="17248" y="437"/>
                  </a:lnTo>
                  <a:lnTo>
                    <a:pt x="17029" y="281"/>
                  </a:lnTo>
                  <a:lnTo>
                    <a:pt x="16811" y="156"/>
                  </a:lnTo>
                  <a:lnTo>
                    <a:pt x="16561" y="62"/>
                  </a:lnTo>
                  <a:lnTo>
                    <a:pt x="16343" y="31"/>
                  </a:lnTo>
                  <a:lnTo>
                    <a:pt x="15938" y="0"/>
                  </a:lnTo>
                  <a:close/>
                </a:path>
              </a:pathLst>
            </a:custGeom>
            <a:solidFill>
              <a:srgbClr val="21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932;p75"/>
            <p:cNvSpPr/>
            <p:nvPr/>
          </p:nvSpPr>
          <p:spPr>
            <a:xfrm>
              <a:off x="6811100" y="2767025"/>
              <a:ext cx="95950" cy="94375"/>
            </a:xfrm>
            <a:custGeom>
              <a:avLst/>
              <a:gdLst/>
              <a:ahLst/>
              <a:cxnLst/>
              <a:rect l="l" t="t" r="r" b="b"/>
              <a:pathLst>
                <a:path w="3838" h="3775" extrusionOk="0">
                  <a:moveTo>
                    <a:pt x="3120" y="1"/>
                  </a:moveTo>
                  <a:lnTo>
                    <a:pt x="2901" y="32"/>
                  </a:lnTo>
                  <a:lnTo>
                    <a:pt x="2683" y="125"/>
                  </a:lnTo>
                  <a:lnTo>
                    <a:pt x="2122" y="468"/>
                  </a:lnTo>
                  <a:lnTo>
                    <a:pt x="1560" y="843"/>
                  </a:lnTo>
                  <a:lnTo>
                    <a:pt x="999" y="1217"/>
                  </a:lnTo>
                  <a:lnTo>
                    <a:pt x="469" y="1654"/>
                  </a:lnTo>
                  <a:lnTo>
                    <a:pt x="313" y="1778"/>
                  </a:lnTo>
                  <a:lnTo>
                    <a:pt x="157" y="1966"/>
                  </a:lnTo>
                  <a:lnTo>
                    <a:pt x="32" y="2153"/>
                  </a:lnTo>
                  <a:lnTo>
                    <a:pt x="1" y="2246"/>
                  </a:lnTo>
                  <a:lnTo>
                    <a:pt x="1" y="2340"/>
                  </a:lnTo>
                  <a:lnTo>
                    <a:pt x="1" y="2465"/>
                  </a:lnTo>
                  <a:lnTo>
                    <a:pt x="1" y="2589"/>
                  </a:lnTo>
                  <a:lnTo>
                    <a:pt x="126" y="2776"/>
                  </a:lnTo>
                  <a:lnTo>
                    <a:pt x="250" y="2964"/>
                  </a:lnTo>
                  <a:lnTo>
                    <a:pt x="438" y="3151"/>
                  </a:lnTo>
                  <a:lnTo>
                    <a:pt x="656" y="3369"/>
                  </a:lnTo>
                  <a:lnTo>
                    <a:pt x="937" y="3587"/>
                  </a:lnTo>
                  <a:lnTo>
                    <a:pt x="1093" y="3650"/>
                  </a:lnTo>
                  <a:lnTo>
                    <a:pt x="1217" y="3712"/>
                  </a:lnTo>
                  <a:lnTo>
                    <a:pt x="1373" y="3743"/>
                  </a:lnTo>
                  <a:lnTo>
                    <a:pt x="1560" y="3774"/>
                  </a:lnTo>
                  <a:lnTo>
                    <a:pt x="1685" y="3743"/>
                  </a:lnTo>
                  <a:lnTo>
                    <a:pt x="1810" y="3712"/>
                  </a:lnTo>
                  <a:lnTo>
                    <a:pt x="2059" y="3556"/>
                  </a:lnTo>
                  <a:lnTo>
                    <a:pt x="2309" y="3400"/>
                  </a:lnTo>
                  <a:lnTo>
                    <a:pt x="2496" y="3182"/>
                  </a:lnTo>
                  <a:lnTo>
                    <a:pt x="2901" y="2714"/>
                  </a:lnTo>
                  <a:lnTo>
                    <a:pt x="3276" y="2184"/>
                  </a:lnTo>
                  <a:lnTo>
                    <a:pt x="3556" y="1622"/>
                  </a:lnTo>
                  <a:lnTo>
                    <a:pt x="3806" y="1030"/>
                  </a:lnTo>
                  <a:lnTo>
                    <a:pt x="3837" y="936"/>
                  </a:lnTo>
                  <a:lnTo>
                    <a:pt x="3837" y="812"/>
                  </a:lnTo>
                  <a:lnTo>
                    <a:pt x="3837" y="687"/>
                  </a:lnTo>
                  <a:lnTo>
                    <a:pt x="3806" y="562"/>
                  </a:lnTo>
                  <a:lnTo>
                    <a:pt x="3775" y="437"/>
                  </a:lnTo>
                  <a:lnTo>
                    <a:pt x="3712" y="344"/>
                  </a:lnTo>
                  <a:lnTo>
                    <a:pt x="3650" y="250"/>
                  </a:lnTo>
                  <a:lnTo>
                    <a:pt x="3556" y="157"/>
                  </a:lnTo>
                  <a:lnTo>
                    <a:pt x="3338" y="63"/>
                  </a:lnTo>
                  <a:lnTo>
                    <a:pt x="3120" y="1"/>
                  </a:lnTo>
                  <a:close/>
                </a:path>
              </a:pathLst>
            </a:custGeom>
            <a:solidFill>
              <a:srgbClr val="FFA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933;p75"/>
            <p:cNvSpPr/>
            <p:nvPr/>
          </p:nvSpPr>
          <p:spPr>
            <a:xfrm>
              <a:off x="6792400" y="2817700"/>
              <a:ext cx="32000" cy="65525"/>
            </a:xfrm>
            <a:custGeom>
              <a:avLst/>
              <a:gdLst/>
              <a:ahLst/>
              <a:cxnLst/>
              <a:rect l="l" t="t" r="r" b="b"/>
              <a:pathLst>
                <a:path w="1280" h="2621" extrusionOk="0">
                  <a:moveTo>
                    <a:pt x="843" y="1"/>
                  </a:moveTo>
                  <a:lnTo>
                    <a:pt x="0" y="1030"/>
                  </a:lnTo>
                  <a:lnTo>
                    <a:pt x="375" y="2059"/>
                  </a:lnTo>
                  <a:lnTo>
                    <a:pt x="1123" y="2621"/>
                  </a:lnTo>
                  <a:lnTo>
                    <a:pt x="1123" y="2496"/>
                  </a:lnTo>
                  <a:lnTo>
                    <a:pt x="1123" y="2371"/>
                  </a:lnTo>
                  <a:lnTo>
                    <a:pt x="1123" y="2246"/>
                  </a:lnTo>
                  <a:lnTo>
                    <a:pt x="1061" y="2153"/>
                  </a:lnTo>
                  <a:lnTo>
                    <a:pt x="998" y="2028"/>
                  </a:lnTo>
                  <a:lnTo>
                    <a:pt x="936" y="1935"/>
                  </a:lnTo>
                  <a:lnTo>
                    <a:pt x="843" y="1872"/>
                  </a:lnTo>
                  <a:lnTo>
                    <a:pt x="749" y="1810"/>
                  </a:lnTo>
                  <a:lnTo>
                    <a:pt x="687" y="1560"/>
                  </a:lnTo>
                  <a:lnTo>
                    <a:pt x="624" y="1280"/>
                  </a:lnTo>
                  <a:lnTo>
                    <a:pt x="936" y="843"/>
                  </a:lnTo>
                  <a:lnTo>
                    <a:pt x="1279" y="375"/>
                  </a:lnTo>
                  <a:lnTo>
                    <a:pt x="843" y="1"/>
                  </a:lnTo>
                  <a:close/>
                </a:path>
              </a:pathLst>
            </a:custGeom>
            <a:solidFill>
              <a:srgbClr val="FFA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934;p75"/>
            <p:cNvSpPr/>
            <p:nvPr/>
          </p:nvSpPr>
          <p:spPr>
            <a:xfrm>
              <a:off x="6811100" y="2823950"/>
              <a:ext cx="31225" cy="65525"/>
            </a:xfrm>
            <a:custGeom>
              <a:avLst/>
              <a:gdLst/>
              <a:ahLst/>
              <a:cxnLst/>
              <a:rect l="l" t="t" r="r" b="b"/>
              <a:pathLst>
                <a:path w="1249" h="2621" extrusionOk="0">
                  <a:moveTo>
                    <a:pt x="812" y="0"/>
                  </a:moveTo>
                  <a:lnTo>
                    <a:pt x="1" y="1030"/>
                  </a:lnTo>
                  <a:lnTo>
                    <a:pt x="344" y="2059"/>
                  </a:lnTo>
                  <a:lnTo>
                    <a:pt x="1093" y="2620"/>
                  </a:lnTo>
                  <a:lnTo>
                    <a:pt x="1124" y="2495"/>
                  </a:lnTo>
                  <a:lnTo>
                    <a:pt x="1124" y="2371"/>
                  </a:lnTo>
                  <a:lnTo>
                    <a:pt x="1093" y="2246"/>
                  </a:lnTo>
                  <a:lnTo>
                    <a:pt x="1030" y="2152"/>
                  </a:lnTo>
                  <a:lnTo>
                    <a:pt x="968" y="2028"/>
                  </a:lnTo>
                  <a:lnTo>
                    <a:pt x="905" y="1934"/>
                  </a:lnTo>
                  <a:lnTo>
                    <a:pt x="812" y="1872"/>
                  </a:lnTo>
                  <a:lnTo>
                    <a:pt x="718" y="1809"/>
                  </a:lnTo>
                  <a:lnTo>
                    <a:pt x="656" y="1529"/>
                  </a:lnTo>
                  <a:lnTo>
                    <a:pt x="594" y="1279"/>
                  </a:lnTo>
                  <a:lnTo>
                    <a:pt x="937" y="811"/>
                  </a:lnTo>
                  <a:lnTo>
                    <a:pt x="1249" y="37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FA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935;p75"/>
            <p:cNvSpPr/>
            <p:nvPr/>
          </p:nvSpPr>
          <p:spPr>
            <a:xfrm>
              <a:off x="6824375" y="2822400"/>
              <a:ext cx="31975" cy="65500"/>
            </a:xfrm>
            <a:custGeom>
              <a:avLst/>
              <a:gdLst/>
              <a:ahLst/>
              <a:cxnLst/>
              <a:rect l="l" t="t" r="r" b="b"/>
              <a:pathLst>
                <a:path w="1279" h="2620" extrusionOk="0">
                  <a:moveTo>
                    <a:pt x="842" y="0"/>
                  </a:moveTo>
                  <a:lnTo>
                    <a:pt x="0" y="1029"/>
                  </a:lnTo>
                  <a:lnTo>
                    <a:pt x="374" y="2058"/>
                  </a:lnTo>
                  <a:lnTo>
                    <a:pt x="1123" y="2620"/>
                  </a:lnTo>
                  <a:lnTo>
                    <a:pt x="1123" y="2495"/>
                  </a:lnTo>
                  <a:lnTo>
                    <a:pt x="1123" y="2370"/>
                  </a:lnTo>
                  <a:lnTo>
                    <a:pt x="1123" y="2277"/>
                  </a:lnTo>
                  <a:lnTo>
                    <a:pt x="1061" y="2152"/>
                  </a:lnTo>
                  <a:lnTo>
                    <a:pt x="998" y="2027"/>
                  </a:lnTo>
                  <a:lnTo>
                    <a:pt x="936" y="1965"/>
                  </a:lnTo>
                  <a:lnTo>
                    <a:pt x="842" y="1871"/>
                  </a:lnTo>
                  <a:lnTo>
                    <a:pt x="749" y="1809"/>
                  </a:lnTo>
                  <a:lnTo>
                    <a:pt x="686" y="1559"/>
                  </a:lnTo>
                  <a:lnTo>
                    <a:pt x="624" y="1279"/>
                  </a:lnTo>
                  <a:lnTo>
                    <a:pt x="936" y="842"/>
                  </a:lnTo>
                  <a:lnTo>
                    <a:pt x="1279" y="374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FFA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936;p75"/>
            <p:cNvSpPr/>
            <p:nvPr/>
          </p:nvSpPr>
          <p:spPr>
            <a:xfrm>
              <a:off x="6839175" y="2821600"/>
              <a:ext cx="31225" cy="65525"/>
            </a:xfrm>
            <a:custGeom>
              <a:avLst/>
              <a:gdLst/>
              <a:ahLst/>
              <a:cxnLst/>
              <a:rect l="l" t="t" r="r" b="b"/>
              <a:pathLst>
                <a:path w="1249" h="2621" extrusionOk="0">
                  <a:moveTo>
                    <a:pt x="843" y="1"/>
                  </a:moveTo>
                  <a:lnTo>
                    <a:pt x="1" y="1061"/>
                  </a:lnTo>
                  <a:lnTo>
                    <a:pt x="344" y="2090"/>
                  </a:lnTo>
                  <a:lnTo>
                    <a:pt x="1092" y="2621"/>
                  </a:lnTo>
                  <a:lnTo>
                    <a:pt x="1124" y="2496"/>
                  </a:lnTo>
                  <a:lnTo>
                    <a:pt x="1124" y="2402"/>
                  </a:lnTo>
                  <a:lnTo>
                    <a:pt x="1092" y="2278"/>
                  </a:lnTo>
                  <a:lnTo>
                    <a:pt x="1061" y="2153"/>
                  </a:lnTo>
                  <a:lnTo>
                    <a:pt x="999" y="2059"/>
                  </a:lnTo>
                  <a:lnTo>
                    <a:pt x="905" y="1966"/>
                  </a:lnTo>
                  <a:lnTo>
                    <a:pt x="812" y="1872"/>
                  </a:lnTo>
                  <a:lnTo>
                    <a:pt x="718" y="1841"/>
                  </a:lnTo>
                  <a:lnTo>
                    <a:pt x="656" y="1560"/>
                  </a:lnTo>
                  <a:lnTo>
                    <a:pt x="625" y="1280"/>
                  </a:lnTo>
                  <a:lnTo>
                    <a:pt x="936" y="843"/>
                  </a:lnTo>
                  <a:lnTo>
                    <a:pt x="1248" y="406"/>
                  </a:lnTo>
                  <a:lnTo>
                    <a:pt x="843" y="1"/>
                  </a:lnTo>
                  <a:close/>
                </a:path>
              </a:pathLst>
            </a:custGeom>
            <a:solidFill>
              <a:srgbClr val="FFA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937;p75"/>
            <p:cNvSpPr/>
            <p:nvPr/>
          </p:nvSpPr>
          <p:spPr>
            <a:xfrm>
              <a:off x="6289475" y="3040700"/>
              <a:ext cx="63200" cy="8600"/>
            </a:xfrm>
            <a:custGeom>
              <a:avLst/>
              <a:gdLst/>
              <a:ahLst/>
              <a:cxnLst/>
              <a:rect l="l" t="t" r="r" b="b"/>
              <a:pathLst>
                <a:path w="2528" h="344" extrusionOk="0">
                  <a:moveTo>
                    <a:pt x="63" y="1"/>
                  </a:moveTo>
                  <a:lnTo>
                    <a:pt x="32" y="32"/>
                  </a:lnTo>
                  <a:lnTo>
                    <a:pt x="1" y="94"/>
                  </a:lnTo>
                  <a:lnTo>
                    <a:pt x="1" y="157"/>
                  </a:lnTo>
                  <a:lnTo>
                    <a:pt x="32" y="188"/>
                  </a:lnTo>
                  <a:lnTo>
                    <a:pt x="94" y="219"/>
                  </a:lnTo>
                  <a:lnTo>
                    <a:pt x="656" y="313"/>
                  </a:lnTo>
                  <a:lnTo>
                    <a:pt x="1280" y="344"/>
                  </a:lnTo>
                  <a:lnTo>
                    <a:pt x="1872" y="313"/>
                  </a:lnTo>
                  <a:lnTo>
                    <a:pt x="2465" y="219"/>
                  </a:lnTo>
                  <a:lnTo>
                    <a:pt x="2496" y="219"/>
                  </a:lnTo>
                  <a:lnTo>
                    <a:pt x="2527" y="188"/>
                  </a:lnTo>
                  <a:lnTo>
                    <a:pt x="2527" y="126"/>
                  </a:lnTo>
                  <a:lnTo>
                    <a:pt x="2496" y="32"/>
                  </a:lnTo>
                  <a:lnTo>
                    <a:pt x="2433" y="32"/>
                  </a:lnTo>
                  <a:lnTo>
                    <a:pt x="1841" y="94"/>
                  </a:lnTo>
                  <a:lnTo>
                    <a:pt x="1248" y="126"/>
                  </a:lnTo>
                  <a:lnTo>
                    <a:pt x="687" y="9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21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938;p75"/>
            <p:cNvSpPr/>
            <p:nvPr/>
          </p:nvSpPr>
          <p:spPr>
            <a:xfrm>
              <a:off x="6256725" y="2659425"/>
              <a:ext cx="526350" cy="613650"/>
            </a:xfrm>
            <a:custGeom>
              <a:avLst/>
              <a:gdLst/>
              <a:ahLst/>
              <a:cxnLst/>
              <a:rect l="l" t="t" r="r" b="b"/>
              <a:pathLst>
                <a:path w="21054" h="24546" extrusionOk="0">
                  <a:moveTo>
                    <a:pt x="15938" y="1"/>
                  </a:moveTo>
                  <a:lnTo>
                    <a:pt x="15533" y="32"/>
                  </a:lnTo>
                  <a:lnTo>
                    <a:pt x="15159" y="94"/>
                  </a:lnTo>
                  <a:lnTo>
                    <a:pt x="14784" y="188"/>
                  </a:lnTo>
                  <a:lnTo>
                    <a:pt x="14410" y="313"/>
                  </a:lnTo>
                  <a:lnTo>
                    <a:pt x="14067" y="500"/>
                  </a:lnTo>
                  <a:lnTo>
                    <a:pt x="13724" y="687"/>
                  </a:lnTo>
                  <a:lnTo>
                    <a:pt x="13381" y="936"/>
                  </a:lnTo>
                  <a:lnTo>
                    <a:pt x="13069" y="1186"/>
                  </a:lnTo>
                  <a:lnTo>
                    <a:pt x="12757" y="1466"/>
                  </a:lnTo>
                  <a:lnTo>
                    <a:pt x="12164" y="2059"/>
                  </a:lnTo>
                  <a:lnTo>
                    <a:pt x="11603" y="2683"/>
                  </a:lnTo>
                  <a:lnTo>
                    <a:pt x="11104" y="3338"/>
                  </a:lnTo>
                  <a:lnTo>
                    <a:pt x="10044" y="4804"/>
                  </a:lnTo>
                  <a:lnTo>
                    <a:pt x="9077" y="6176"/>
                  </a:lnTo>
                  <a:lnTo>
                    <a:pt x="8235" y="7455"/>
                  </a:lnTo>
                  <a:lnTo>
                    <a:pt x="7455" y="8765"/>
                  </a:lnTo>
                  <a:lnTo>
                    <a:pt x="6706" y="10106"/>
                  </a:lnTo>
                  <a:lnTo>
                    <a:pt x="6020" y="11509"/>
                  </a:lnTo>
                  <a:lnTo>
                    <a:pt x="5365" y="13006"/>
                  </a:lnTo>
                  <a:lnTo>
                    <a:pt x="4710" y="14690"/>
                  </a:lnTo>
                  <a:lnTo>
                    <a:pt x="874" y="14347"/>
                  </a:lnTo>
                  <a:lnTo>
                    <a:pt x="500" y="15470"/>
                  </a:lnTo>
                  <a:lnTo>
                    <a:pt x="250" y="16468"/>
                  </a:lnTo>
                  <a:lnTo>
                    <a:pt x="126" y="16905"/>
                  </a:lnTo>
                  <a:lnTo>
                    <a:pt x="63" y="17341"/>
                  </a:lnTo>
                  <a:lnTo>
                    <a:pt x="32" y="17747"/>
                  </a:lnTo>
                  <a:lnTo>
                    <a:pt x="1" y="18152"/>
                  </a:lnTo>
                  <a:lnTo>
                    <a:pt x="1" y="18527"/>
                  </a:lnTo>
                  <a:lnTo>
                    <a:pt x="1" y="18870"/>
                  </a:lnTo>
                  <a:lnTo>
                    <a:pt x="63" y="19213"/>
                  </a:lnTo>
                  <a:lnTo>
                    <a:pt x="126" y="19556"/>
                  </a:lnTo>
                  <a:lnTo>
                    <a:pt x="188" y="19868"/>
                  </a:lnTo>
                  <a:lnTo>
                    <a:pt x="282" y="20211"/>
                  </a:lnTo>
                  <a:lnTo>
                    <a:pt x="562" y="20866"/>
                  </a:lnTo>
                  <a:lnTo>
                    <a:pt x="905" y="21521"/>
                  </a:lnTo>
                  <a:lnTo>
                    <a:pt x="1311" y="22176"/>
                  </a:lnTo>
                  <a:lnTo>
                    <a:pt x="1529" y="22456"/>
                  </a:lnTo>
                  <a:lnTo>
                    <a:pt x="1779" y="22768"/>
                  </a:lnTo>
                  <a:lnTo>
                    <a:pt x="2028" y="23049"/>
                  </a:lnTo>
                  <a:lnTo>
                    <a:pt x="2309" y="23298"/>
                  </a:lnTo>
                  <a:lnTo>
                    <a:pt x="2590" y="23548"/>
                  </a:lnTo>
                  <a:lnTo>
                    <a:pt x="2870" y="23766"/>
                  </a:lnTo>
                  <a:lnTo>
                    <a:pt x="3182" y="23953"/>
                  </a:lnTo>
                  <a:lnTo>
                    <a:pt x="3525" y="24141"/>
                  </a:lnTo>
                  <a:lnTo>
                    <a:pt x="3837" y="24265"/>
                  </a:lnTo>
                  <a:lnTo>
                    <a:pt x="4180" y="24390"/>
                  </a:lnTo>
                  <a:lnTo>
                    <a:pt x="4523" y="24452"/>
                  </a:lnTo>
                  <a:lnTo>
                    <a:pt x="4897" y="24484"/>
                  </a:lnTo>
                  <a:lnTo>
                    <a:pt x="5584" y="24484"/>
                  </a:lnTo>
                  <a:lnTo>
                    <a:pt x="6270" y="24421"/>
                  </a:lnTo>
                  <a:lnTo>
                    <a:pt x="6894" y="24296"/>
                  </a:lnTo>
                  <a:lnTo>
                    <a:pt x="7517" y="24109"/>
                  </a:lnTo>
                  <a:lnTo>
                    <a:pt x="8079" y="23891"/>
                  </a:lnTo>
                  <a:lnTo>
                    <a:pt x="8609" y="23579"/>
                  </a:lnTo>
                  <a:lnTo>
                    <a:pt x="9108" y="23267"/>
                  </a:lnTo>
                  <a:lnTo>
                    <a:pt x="9576" y="22893"/>
                  </a:lnTo>
                  <a:lnTo>
                    <a:pt x="10012" y="22488"/>
                  </a:lnTo>
                  <a:lnTo>
                    <a:pt x="10418" y="22051"/>
                  </a:lnTo>
                  <a:lnTo>
                    <a:pt x="10792" y="21583"/>
                  </a:lnTo>
                  <a:lnTo>
                    <a:pt x="11166" y="21084"/>
                  </a:lnTo>
                  <a:lnTo>
                    <a:pt x="11478" y="20554"/>
                  </a:lnTo>
                  <a:lnTo>
                    <a:pt x="11790" y="19992"/>
                  </a:lnTo>
                  <a:lnTo>
                    <a:pt x="12071" y="19462"/>
                  </a:lnTo>
                  <a:lnTo>
                    <a:pt x="12352" y="18870"/>
                  </a:lnTo>
                  <a:lnTo>
                    <a:pt x="12570" y="18308"/>
                  </a:lnTo>
                  <a:lnTo>
                    <a:pt x="12819" y="17716"/>
                  </a:lnTo>
                  <a:lnTo>
                    <a:pt x="13194" y="16562"/>
                  </a:lnTo>
                  <a:lnTo>
                    <a:pt x="13537" y="15408"/>
                  </a:lnTo>
                  <a:lnTo>
                    <a:pt x="13817" y="14347"/>
                  </a:lnTo>
                  <a:lnTo>
                    <a:pt x="14254" y="12476"/>
                  </a:lnTo>
                  <a:lnTo>
                    <a:pt x="14441" y="11728"/>
                  </a:lnTo>
                  <a:lnTo>
                    <a:pt x="14628" y="11166"/>
                  </a:lnTo>
                  <a:lnTo>
                    <a:pt x="14597" y="11790"/>
                  </a:lnTo>
                  <a:lnTo>
                    <a:pt x="14597" y="12507"/>
                  </a:lnTo>
                  <a:lnTo>
                    <a:pt x="14628" y="13256"/>
                  </a:lnTo>
                  <a:lnTo>
                    <a:pt x="14660" y="14098"/>
                  </a:lnTo>
                  <a:lnTo>
                    <a:pt x="14753" y="14971"/>
                  </a:lnTo>
                  <a:lnTo>
                    <a:pt x="14878" y="15876"/>
                  </a:lnTo>
                  <a:lnTo>
                    <a:pt x="15003" y="16780"/>
                  </a:lnTo>
                  <a:lnTo>
                    <a:pt x="15159" y="17747"/>
                  </a:lnTo>
                  <a:lnTo>
                    <a:pt x="15346" y="18683"/>
                  </a:lnTo>
                  <a:lnTo>
                    <a:pt x="15564" y="19618"/>
                  </a:lnTo>
                  <a:lnTo>
                    <a:pt x="15813" y="20554"/>
                  </a:lnTo>
                  <a:lnTo>
                    <a:pt x="16094" y="21427"/>
                  </a:lnTo>
                  <a:lnTo>
                    <a:pt x="16375" y="22300"/>
                  </a:lnTo>
                  <a:lnTo>
                    <a:pt x="16718" y="23111"/>
                  </a:lnTo>
                  <a:lnTo>
                    <a:pt x="17061" y="23860"/>
                  </a:lnTo>
                  <a:lnTo>
                    <a:pt x="17466" y="24546"/>
                  </a:lnTo>
                  <a:lnTo>
                    <a:pt x="17903" y="24452"/>
                  </a:lnTo>
                  <a:lnTo>
                    <a:pt x="18340" y="24390"/>
                  </a:lnTo>
                  <a:lnTo>
                    <a:pt x="19244" y="24296"/>
                  </a:lnTo>
                  <a:lnTo>
                    <a:pt x="20149" y="24203"/>
                  </a:lnTo>
                  <a:lnTo>
                    <a:pt x="20585" y="24141"/>
                  </a:lnTo>
                  <a:lnTo>
                    <a:pt x="21053" y="24047"/>
                  </a:lnTo>
                  <a:lnTo>
                    <a:pt x="20835" y="22893"/>
                  </a:lnTo>
                  <a:lnTo>
                    <a:pt x="20617" y="21645"/>
                  </a:lnTo>
                  <a:lnTo>
                    <a:pt x="20429" y="20336"/>
                  </a:lnTo>
                  <a:lnTo>
                    <a:pt x="20273" y="18963"/>
                  </a:lnTo>
                  <a:lnTo>
                    <a:pt x="19962" y="16125"/>
                  </a:lnTo>
                  <a:lnTo>
                    <a:pt x="19712" y="13256"/>
                  </a:lnTo>
                  <a:lnTo>
                    <a:pt x="19494" y="10511"/>
                  </a:lnTo>
                  <a:lnTo>
                    <a:pt x="19307" y="7985"/>
                  </a:lnTo>
                  <a:lnTo>
                    <a:pt x="19026" y="4211"/>
                  </a:lnTo>
                  <a:lnTo>
                    <a:pt x="18995" y="3806"/>
                  </a:lnTo>
                  <a:lnTo>
                    <a:pt x="18932" y="3431"/>
                  </a:lnTo>
                  <a:lnTo>
                    <a:pt x="18839" y="3026"/>
                  </a:lnTo>
                  <a:lnTo>
                    <a:pt x="18714" y="2652"/>
                  </a:lnTo>
                  <a:lnTo>
                    <a:pt x="18589" y="2309"/>
                  </a:lnTo>
                  <a:lnTo>
                    <a:pt x="18433" y="1965"/>
                  </a:lnTo>
                  <a:lnTo>
                    <a:pt x="18277" y="1654"/>
                  </a:lnTo>
                  <a:lnTo>
                    <a:pt x="18090" y="1342"/>
                  </a:lnTo>
                  <a:lnTo>
                    <a:pt x="17872" y="1092"/>
                  </a:lnTo>
                  <a:lnTo>
                    <a:pt x="17685" y="843"/>
                  </a:lnTo>
                  <a:lnTo>
                    <a:pt x="17466" y="624"/>
                  </a:lnTo>
                  <a:lnTo>
                    <a:pt x="17248" y="437"/>
                  </a:lnTo>
                  <a:lnTo>
                    <a:pt x="17030" y="281"/>
                  </a:lnTo>
                  <a:lnTo>
                    <a:pt x="16780" y="157"/>
                  </a:lnTo>
                  <a:lnTo>
                    <a:pt x="16562" y="63"/>
                  </a:lnTo>
                  <a:lnTo>
                    <a:pt x="16344" y="32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rgbClr val="345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39;p75"/>
            <p:cNvSpPr/>
            <p:nvPr/>
          </p:nvSpPr>
          <p:spPr>
            <a:xfrm>
              <a:off x="6365125" y="2854350"/>
              <a:ext cx="93575" cy="221475"/>
            </a:xfrm>
            <a:custGeom>
              <a:avLst/>
              <a:gdLst/>
              <a:ahLst/>
              <a:cxnLst/>
              <a:rect l="l" t="t" r="r" b="b"/>
              <a:pathLst>
                <a:path w="3743" h="8859" extrusionOk="0">
                  <a:moveTo>
                    <a:pt x="3618" y="1"/>
                  </a:moveTo>
                  <a:lnTo>
                    <a:pt x="3587" y="32"/>
                  </a:lnTo>
                  <a:lnTo>
                    <a:pt x="3556" y="63"/>
                  </a:lnTo>
                  <a:lnTo>
                    <a:pt x="3057" y="843"/>
                  </a:lnTo>
                  <a:lnTo>
                    <a:pt x="2589" y="1623"/>
                  </a:lnTo>
                  <a:lnTo>
                    <a:pt x="2121" y="2433"/>
                  </a:lnTo>
                  <a:lnTo>
                    <a:pt x="1715" y="3276"/>
                  </a:lnTo>
                  <a:lnTo>
                    <a:pt x="1372" y="4118"/>
                  </a:lnTo>
                  <a:lnTo>
                    <a:pt x="1029" y="4991"/>
                  </a:lnTo>
                  <a:lnTo>
                    <a:pt x="717" y="5864"/>
                  </a:lnTo>
                  <a:lnTo>
                    <a:pt x="468" y="6737"/>
                  </a:lnTo>
                  <a:lnTo>
                    <a:pt x="218" y="7736"/>
                  </a:lnTo>
                  <a:lnTo>
                    <a:pt x="0" y="8765"/>
                  </a:lnTo>
                  <a:lnTo>
                    <a:pt x="0" y="8796"/>
                  </a:lnTo>
                  <a:lnTo>
                    <a:pt x="31" y="8827"/>
                  </a:lnTo>
                  <a:lnTo>
                    <a:pt x="94" y="8858"/>
                  </a:lnTo>
                  <a:lnTo>
                    <a:pt x="187" y="8858"/>
                  </a:lnTo>
                  <a:lnTo>
                    <a:pt x="218" y="8827"/>
                  </a:lnTo>
                  <a:lnTo>
                    <a:pt x="218" y="8796"/>
                  </a:lnTo>
                  <a:lnTo>
                    <a:pt x="406" y="7891"/>
                  </a:lnTo>
                  <a:lnTo>
                    <a:pt x="624" y="6987"/>
                  </a:lnTo>
                  <a:lnTo>
                    <a:pt x="873" y="6114"/>
                  </a:lnTo>
                  <a:lnTo>
                    <a:pt x="1154" y="5240"/>
                  </a:lnTo>
                  <a:lnTo>
                    <a:pt x="1466" y="4398"/>
                  </a:lnTo>
                  <a:lnTo>
                    <a:pt x="1840" y="3556"/>
                  </a:lnTo>
                  <a:lnTo>
                    <a:pt x="2214" y="2714"/>
                  </a:lnTo>
                  <a:lnTo>
                    <a:pt x="2651" y="1903"/>
                  </a:lnTo>
                  <a:lnTo>
                    <a:pt x="3181" y="1030"/>
                  </a:lnTo>
                  <a:lnTo>
                    <a:pt x="3712" y="188"/>
                  </a:lnTo>
                  <a:lnTo>
                    <a:pt x="3743" y="126"/>
                  </a:lnTo>
                  <a:lnTo>
                    <a:pt x="3743" y="94"/>
                  </a:lnTo>
                  <a:lnTo>
                    <a:pt x="3712" y="32"/>
                  </a:lnTo>
                  <a:lnTo>
                    <a:pt x="3618" y="1"/>
                  </a:lnTo>
                  <a:close/>
                </a:path>
              </a:pathLst>
            </a:custGeom>
            <a:solidFill>
              <a:srgbClr val="21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940;p75"/>
            <p:cNvSpPr/>
            <p:nvPr/>
          </p:nvSpPr>
          <p:spPr>
            <a:xfrm>
              <a:off x="6329250" y="3043050"/>
              <a:ext cx="28100" cy="39000"/>
            </a:xfrm>
            <a:custGeom>
              <a:avLst/>
              <a:gdLst/>
              <a:ahLst/>
              <a:cxnLst/>
              <a:rect l="l" t="t" r="r" b="b"/>
              <a:pathLst>
                <a:path w="1124" h="1560" extrusionOk="0">
                  <a:moveTo>
                    <a:pt x="967" y="0"/>
                  </a:moveTo>
                  <a:lnTo>
                    <a:pt x="936" y="32"/>
                  </a:lnTo>
                  <a:lnTo>
                    <a:pt x="32" y="1373"/>
                  </a:lnTo>
                  <a:lnTo>
                    <a:pt x="0" y="1435"/>
                  </a:lnTo>
                  <a:lnTo>
                    <a:pt x="0" y="1466"/>
                  </a:lnTo>
                  <a:lnTo>
                    <a:pt x="63" y="1529"/>
                  </a:lnTo>
                  <a:lnTo>
                    <a:pt x="125" y="1560"/>
                  </a:lnTo>
                  <a:lnTo>
                    <a:pt x="156" y="1529"/>
                  </a:lnTo>
                  <a:lnTo>
                    <a:pt x="188" y="1497"/>
                  </a:lnTo>
                  <a:lnTo>
                    <a:pt x="1092" y="156"/>
                  </a:lnTo>
                  <a:lnTo>
                    <a:pt x="1123" y="125"/>
                  </a:lnTo>
                  <a:lnTo>
                    <a:pt x="1123" y="63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21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941;p75"/>
            <p:cNvSpPr/>
            <p:nvPr/>
          </p:nvSpPr>
          <p:spPr>
            <a:xfrm>
              <a:off x="6619300" y="2903475"/>
              <a:ext cx="12500" cy="171575"/>
            </a:xfrm>
            <a:custGeom>
              <a:avLst/>
              <a:gdLst/>
              <a:ahLst/>
              <a:cxnLst/>
              <a:rect l="l" t="t" r="r" b="b"/>
              <a:pathLst>
                <a:path w="500" h="6863" extrusionOk="0">
                  <a:moveTo>
                    <a:pt x="406" y="1"/>
                  </a:moveTo>
                  <a:lnTo>
                    <a:pt x="344" y="32"/>
                  </a:lnTo>
                  <a:lnTo>
                    <a:pt x="312" y="63"/>
                  </a:lnTo>
                  <a:lnTo>
                    <a:pt x="312" y="94"/>
                  </a:lnTo>
                  <a:lnTo>
                    <a:pt x="188" y="749"/>
                  </a:lnTo>
                  <a:lnTo>
                    <a:pt x="94" y="1373"/>
                  </a:lnTo>
                  <a:lnTo>
                    <a:pt x="63" y="2028"/>
                  </a:lnTo>
                  <a:lnTo>
                    <a:pt x="1" y="2683"/>
                  </a:lnTo>
                  <a:lnTo>
                    <a:pt x="1" y="3338"/>
                  </a:lnTo>
                  <a:lnTo>
                    <a:pt x="1" y="3993"/>
                  </a:lnTo>
                  <a:lnTo>
                    <a:pt x="32" y="4648"/>
                  </a:lnTo>
                  <a:lnTo>
                    <a:pt x="63" y="5303"/>
                  </a:lnTo>
                  <a:lnTo>
                    <a:pt x="157" y="6051"/>
                  </a:lnTo>
                  <a:lnTo>
                    <a:pt x="250" y="6769"/>
                  </a:lnTo>
                  <a:lnTo>
                    <a:pt x="281" y="6831"/>
                  </a:lnTo>
                  <a:lnTo>
                    <a:pt x="312" y="6862"/>
                  </a:lnTo>
                  <a:lnTo>
                    <a:pt x="375" y="6862"/>
                  </a:lnTo>
                  <a:lnTo>
                    <a:pt x="437" y="6831"/>
                  </a:lnTo>
                  <a:lnTo>
                    <a:pt x="468" y="6800"/>
                  </a:lnTo>
                  <a:lnTo>
                    <a:pt x="468" y="6737"/>
                  </a:lnTo>
                  <a:lnTo>
                    <a:pt x="375" y="6114"/>
                  </a:lnTo>
                  <a:lnTo>
                    <a:pt x="312" y="5459"/>
                  </a:lnTo>
                  <a:lnTo>
                    <a:pt x="250" y="4835"/>
                  </a:lnTo>
                  <a:lnTo>
                    <a:pt x="219" y="4180"/>
                  </a:lnTo>
                  <a:lnTo>
                    <a:pt x="188" y="3525"/>
                  </a:lnTo>
                  <a:lnTo>
                    <a:pt x="219" y="2870"/>
                  </a:lnTo>
                  <a:lnTo>
                    <a:pt x="250" y="2215"/>
                  </a:lnTo>
                  <a:lnTo>
                    <a:pt x="312" y="1591"/>
                  </a:lnTo>
                  <a:lnTo>
                    <a:pt x="375" y="843"/>
                  </a:lnTo>
                  <a:lnTo>
                    <a:pt x="500" y="125"/>
                  </a:lnTo>
                  <a:lnTo>
                    <a:pt x="500" y="63"/>
                  </a:lnTo>
                  <a:lnTo>
                    <a:pt x="500" y="32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rgbClr val="21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942;p75"/>
            <p:cNvSpPr/>
            <p:nvPr/>
          </p:nvSpPr>
          <p:spPr>
            <a:xfrm>
              <a:off x="6698050" y="3234850"/>
              <a:ext cx="63175" cy="14850"/>
            </a:xfrm>
            <a:custGeom>
              <a:avLst/>
              <a:gdLst/>
              <a:ahLst/>
              <a:cxnLst/>
              <a:rect l="l" t="t" r="r" b="b"/>
              <a:pathLst>
                <a:path w="2527" h="594" extrusionOk="0">
                  <a:moveTo>
                    <a:pt x="2402" y="1"/>
                  </a:moveTo>
                  <a:lnTo>
                    <a:pt x="63" y="406"/>
                  </a:lnTo>
                  <a:lnTo>
                    <a:pt x="32" y="406"/>
                  </a:lnTo>
                  <a:lnTo>
                    <a:pt x="1" y="437"/>
                  </a:lnTo>
                  <a:lnTo>
                    <a:pt x="1" y="531"/>
                  </a:lnTo>
                  <a:lnTo>
                    <a:pt x="32" y="593"/>
                  </a:lnTo>
                  <a:lnTo>
                    <a:pt x="94" y="593"/>
                  </a:lnTo>
                  <a:lnTo>
                    <a:pt x="2433" y="188"/>
                  </a:lnTo>
                  <a:lnTo>
                    <a:pt x="2465" y="188"/>
                  </a:lnTo>
                  <a:lnTo>
                    <a:pt x="2496" y="157"/>
                  </a:lnTo>
                  <a:lnTo>
                    <a:pt x="2527" y="63"/>
                  </a:lnTo>
                  <a:lnTo>
                    <a:pt x="2465" y="1"/>
                  </a:lnTo>
                  <a:close/>
                </a:path>
              </a:pathLst>
            </a:custGeom>
            <a:solidFill>
              <a:srgbClr val="21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943;p75"/>
            <p:cNvSpPr/>
            <p:nvPr/>
          </p:nvSpPr>
          <p:spPr>
            <a:xfrm>
              <a:off x="6354200" y="2530775"/>
              <a:ext cx="275250" cy="351675"/>
            </a:xfrm>
            <a:custGeom>
              <a:avLst/>
              <a:gdLst/>
              <a:ahLst/>
              <a:cxnLst/>
              <a:rect l="l" t="t" r="r" b="b"/>
              <a:pathLst>
                <a:path w="11010" h="14067" extrusionOk="0">
                  <a:moveTo>
                    <a:pt x="1872" y="1"/>
                  </a:moveTo>
                  <a:lnTo>
                    <a:pt x="1622" y="63"/>
                  </a:lnTo>
                  <a:lnTo>
                    <a:pt x="1373" y="125"/>
                  </a:lnTo>
                  <a:lnTo>
                    <a:pt x="1154" y="250"/>
                  </a:lnTo>
                  <a:lnTo>
                    <a:pt x="936" y="375"/>
                  </a:lnTo>
                  <a:lnTo>
                    <a:pt x="843" y="468"/>
                  </a:lnTo>
                  <a:lnTo>
                    <a:pt x="749" y="593"/>
                  </a:lnTo>
                  <a:lnTo>
                    <a:pt x="531" y="936"/>
                  </a:lnTo>
                  <a:lnTo>
                    <a:pt x="375" y="1373"/>
                  </a:lnTo>
                  <a:lnTo>
                    <a:pt x="219" y="1872"/>
                  </a:lnTo>
                  <a:lnTo>
                    <a:pt x="94" y="2433"/>
                  </a:lnTo>
                  <a:lnTo>
                    <a:pt x="32" y="2995"/>
                  </a:lnTo>
                  <a:lnTo>
                    <a:pt x="0" y="3525"/>
                  </a:lnTo>
                  <a:lnTo>
                    <a:pt x="32" y="3806"/>
                  </a:lnTo>
                  <a:lnTo>
                    <a:pt x="63" y="4055"/>
                  </a:lnTo>
                  <a:lnTo>
                    <a:pt x="188" y="4804"/>
                  </a:lnTo>
                  <a:lnTo>
                    <a:pt x="375" y="5552"/>
                  </a:lnTo>
                  <a:lnTo>
                    <a:pt x="593" y="6238"/>
                  </a:lnTo>
                  <a:lnTo>
                    <a:pt x="811" y="6893"/>
                  </a:lnTo>
                  <a:lnTo>
                    <a:pt x="1061" y="7548"/>
                  </a:lnTo>
                  <a:lnTo>
                    <a:pt x="1342" y="8172"/>
                  </a:lnTo>
                  <a:lnTo>
                    <a:pt x="1653" y="8764"/>
                  </a:lnTo>
                  <a:lnTo>
                    <a:pt x="1996" y="9357"/>
                  </a:lnTo>
                  <a:lnTo>
                    <a:pt x="2340" y="9918"/>
                  </a:lnTo>
                  <a:lnTo>
                    <a:pt x="2714" y="10511"/>
                  </a:lnTo>
                  <a:lnTo>
                    <a:pt x="3494" y="11665"/>
                  </a:lnTo>
                  <a:lnTo>
                    <a:pt x="4367" y="12819"/>
                  </a:lnTo>
                  <a:lnTo>
                    <a:pt x="5302" y="14067"/>
                  </a:lnTo>
                  <a:lnTo>
                    <a:pt x="6706" y="14035"/>
                  </a:lnTo>
                  <a:lnTo>
                    <a:pt x="8141" y="13942"/>
                  </a:lnTo>
                  <a:lnTo>
                    <a:pt x="9575" y="13817"/>
                  </a:lnTo>
                  <a:lnTo>
                    <a:pt x="11010" y="13630"/>
                  </a:lnTo>
                  <a:lnTo>
                    <a:pt x="10916" y="13256"/>
                  </a:lnTo>
                  <a:lnTo>
                    <a:pt x="10885" y="12881"/>
                  </a:lnTo>
                  <a:lnTo>
                    <a:pt x="10854" y="12476"/>
                  </a:lnTo>
                  <a:lnTo>
                    <a:pt x="10854" y="12102"/>
                  </a:lnTo>
                  <a:lnTo>
                    <a:pt x="10916" y="11353"/>
                  </a:lnTo>
                  <a:lnTo>
                    <a:pt x="11010" y="10605"/>
                  </a:lnTo>
                  <a:lnTo>
                    <a:pt x="8016" y="10698"/>
                  </a:lnTo>
                  <a:lnTo>
                    <a:pt x="7018" y="8453"/>
                  </a:lnTo>
                  <a:lnTo>
                    <a:pt x="5957" y="6176"/>
                  </a:lnTo>
                  <a:lnTo>
                    <a:pt x="4928" y="3930"/>
                  </a:lnTo>
                  <a:lnTo>
                    <a:pt x="3899" y="1685"/>
                  </a:lnTo>
                  <a:lnTo>
                    <a:pt x="3712" y="1248"/>
                  </a:lnTo>
                  <a:lnTo>
                    <a:pt x="3494" y="843"/>
                  </a:lnTo>
                  <a:lnTo>
                    <a:pt x="3338" y="655"/>
                  </a:lnTo>
                  <a:lnTo>
                    <a:pt x="3213" y="468"/>
                  </a:lnTo>
                  <a:lnTo>
                    <a:pt x="3026" y="312"/>
                  </a:lnTo>
                  <a:lnTo>
                    <a:pt x="2839" y="188"/>
                  </a:lnTo>
                  <a:lnTo>
                    <a:pt x="2620" y="94"/>
                  </a:lnTo>
                  <a:lnTo>
                    <a:pt x="2371" y="32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944;p75"/>
            <p:cNvSpPr/>
            <p:nvPr/>
          </p:nvSpPr>
          <p:spPr>
            <a:xfrm>
              <a:off x="6354200" y="2573650"/>
              <a:ext cx="275250" cy="308800"/>
            </a:xfrm>
            <a:custGeom>
              <a:avLst/>
              <a:gdLst/>
              <a:ahLst/>
              <a:cxnLst/>
              <a:rect l="l" t="t" r="r" b="b"/>
              <a:pathLst>
                <a:path w="11010" h="12352" extrusionOk="0">
                  <a:moveTo>
                    <a:pt x="250" y="1"/>
                  </a:moveTo>
                  <a:lnTo>
                    <a:pt x="125" y="562"/>
                  </a:lnTo>
                  <a:lnTo>
                    <a:pt x="32" y="1186"/>
                  </a:lnTo>
                  <a:lnTo>
                    <a:pt x="0" y="1779"/>
                  </a:lnTo>
                  <a:lnTo>
                    <a:pt x="32" y="2059"/>
                  </a:lnTo>
                  <a:lnTo>
                    <a:pt x="63" y="2340"/>
                  </a:lnTo>
                  <a:lnTo>
                    <a:pt x="188" y="3089"/>
                  </a:lnTo>
                  <a:lnTo>
                    <a:pt x="375" y="3837"/>
                  </a:lnTo>
                  <a:lnTo>
                    <a:pt x="593" y="4523"/>
                  </a:lnTo>
                  <a:lnTo>
                    <a:pt x="811" y="5178"/>
                  </a:lnTo>
                  <a:lnTo>
                    <a:pt x="1061" y="5833"/>
                  </a:lnTo>
                  <a:lnTo>
                    <a:pt x="1342" y="6457"/>
                  </a:lnTo>
                  <a:lnTo>
                    <a:pt x="1653" y="7049"/>
                  </a:lnTo>
                  <a:lnTo>
                    <a:pt x="1996" y="7642"/>
                  </a:lnTo>
                  <a:lnTo>
                    <a:pt x="2340" y="8203"/>
                  </a:lnTo>
                  <a:lnTo>
                    <a:pt x="2714" y="8796"/>
                  </a:lnTo>
                  <a:lnTo>
                    <a:pt x="3494" y="9950"/>
                  </a:lnTo>
                  <a:lnTo>
                    <a:pt x="4367" y="11104"/>
                  </a:lnTo>
                  <a:lnTo>
                    <a:pt x="5302" y="12352"/>
                  </a:lnTo>
                  <a:lnTo>
                    <a:pt x="6706" y="12320"/>
                  </a:lnTo>
                  <a:lnTo>
                    <a:pt x="8141" y="12227"/>
                  </a:lnTo>
                  <a:lnTo>
                    <a:pt x="9575" y="12102"/>
                  </a:lnTo>
                  <a:lnTo>
                    <a:pt x="11010" y="11915"/>
                  </a:lnTo>
                  <a:lnTo>
                    <a:pt x="10948" y="11541"/>
                  </a:lnTo>
                  <a:lnTo>
                    <a:pt x="10386" y="11634"/>
                  </a:lnTo>
                  <a:lnTo>
                    <a:pt x="9825" y="11665"/>
                  </a:lnTo>
                  <a:lnTo>
                    <a:pt x="9295" y="11665"/>
                  </a:lnTo>
                  <a:lnTo>
                    <a:pt x="8733" y="11634"/>
                  </a:lnTo>
                  <a:lnTo>
                    <a:pt x="8203" y="11572"/>
                  </a:lnTo>
                  <a:lnTo>
                    <a:pt x="7673" y="11478"/>
                  </a:lnTo>
                  <a:lnTo>
                    <a:pt x="7143" y="11322"/>
                  </a:lnTo>
                  <a:lnTo>
                    <a:pt x="6612" y="11135"/>
                  </a:lnTo>
                  <a:lnTo>
                    <a:pt x="6581" y="11104"/>
                  </a:lnTo>
                  <a:lnTo>
                    <a:pt x="6581" y="11073"/>
                  </a:lnTo>
                  <a:lnTo>
                    <a:pt x="6581" y="10979"/>
                  </a:lnTo>
                  <a:lnTo>
                    <a:pt x="6706" y="10636"/>
                  </a:lnTo>
                  <a:lnTo>
                    <a:pt x="6800" y="10449"/>
                  </a:lnTo>
                  <a:lnTo>
                    <a:pt x="6862" y="10231"/>
                  </a:lnTo>
                  <a:lnTo>
                    <a:pt x="6862" y="10044"/>
                  </a:lnTo>
                  <a:lnTo>
                    <a:pt x="6862" y="9950"/>
                  </a:lnTo>
                  <a:lnTo>
                    <a:pt x="6831" y="9856"/>
                  </a:lnTo>
                  <a:lnTo>
                    <a:pt x="6737" y="10012"/>
                  </a:lnTo>
                  <a:lnTo>
                    <a:pt x="6612" y="10137"/>
                  </a:lnTo>
                  <a:lnTo>
                    <a:pt x="6301" y="10387"/>
                  </a:lnTo>
                  <a:lnTo>
                    <a:pt x="5989" y="10636"/>
                  </a:lnTo>
                  <a:lnTo>
                    <a:pt x="5864" y="10761"/>
                  </a:lnTo>
                  <a:lnTo>
                    <a:pt x="5770" y="10917"/>
                  </a:lnTo>
                  <a:lnTo>
                    <a:pt x="4772" y="9701"/>
                  </a:lnTo>
                  <a:lnTo>
                    <a:pt x="3837" y="8453"/>
                  </a:lnTo>
                  <a:lnTo>
                    <a:pt x="3369" y="7798"/>
                  </a:lnTo>
                  <a:lnTo>
                    <a:pt x="2932" y="7143"/>
                  </a:lnTo>
                  <a:lnTo>
                    <a:pt x="2496" y="6488"/>
                  </a:lnTo>
                  <a:lnTo>
                    <a:pt x="2121" y="5802"/>
                  </a:lnTo>
                  <a:lnTo>
                    <a:pt x="1747" y="5147"/>
                  </a:lnTo>
                  <a:lnTo>
                    <a:pt x="1404" y="4430"/>
                  </a:lnTo>
                  <a:lnTo>
                    <a:pt x="1123" y="3744"/>
                  </a:lnTo>
                  <a:lnTo>
                    <a:pt x="843" y="2995"/>
                  </a:lnTo>
                  <a:lnTo>
                    <a:pt x="624" y="2278"/>
                  </a:lnTo>
                  <a:lnTo>
                    <a:pt x="468" y="1529"/>
                  </a:lnTo>
                  <a:lnTo>
                    <a:pt x="344" y="781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945;p75"/>
            <p:cNvSpPr/>
            <p:nvPr/>
          </p:nvSpPr>
          <p:spPr>
            <a:xfrm>
              <a:off x="6444650" y="2586925"/>
              <a:ext cx="96700" cy="183250"/>
            </a:xfrm>
            <a:custGeom>
              <a:avLst/>
              <a:gdLst/>
              <a:ahLst/>
              <a:cxnLst/>
              <a:rect l="l" t="t" r="r" b="b"/>
              <a:pathLst>
                <a:path w="3868" h="7330" extrusionOk="0">
                  <a:moveTo>
                    <a:pt x="63" y="0"/>
                  </a:moveTo>
                  <a:lnTo>
                    <a:pt x="0" y="31"/>
                  </a:lnTo>
                  <a:lnTo>
                    <a:pt x="0" y="94"/>
                  </a:lnTo>
                  <a:lnTo>
                    <a:pt x="0" y="125"/>
                  </a:lnTo>
                  <a:lnTo>
                    <a:pt x="2838" y="5676"/>
                  </a:lnTo>
                  <a:lnTo>
                    <a:pt x="3649" y="7267"/>
                  </a:lnTo>
                  <a:lnTo>
                    <a:pt x="3681" y="7298"/>
                  </a:lnTo>
                  <a:lnTo>
                    <a:pt x="3712" y="7329"/>
                  </a:lnTo>
                  <a:lnTo>
                    <a:pt x="3805" y="7329"/>
                  </a:lnTo>
                  <a:lnTo>
                    <a:pt x="3868" y="7267"/>
                  </a:lnTo>
                  <a:lnTo>
                    <a:pt x="3868" y="7236"/>
                  </a:lnTo>
                  <a:lnTo>
                    <a:pt x="3868" y="7173"/>
                  </a:lnTo>
                  <a:lnTo>
                    <a:pt x="998" y="1622"/>
                  </a:lnTo>
                  <a:lnTo>
                    <a:pt x="219" y="62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946;p75"/>
            <p:cNvSpPr/>
            <p:nvPr/>
          </p:nvSpPr>
          <p:spPr>
            <a:xfrm>
              <a:off x="6625550" y="2794325"/>
              <a:ext cx="185575" cy="77200"/>
            </a:xfrm>
            <a:custGeom>
              <a:avLst/>
              <a:gdLst/>
              <a:ahLst/>
              <a:cxnLst/>
              <a:rect l="l" t="t" r="r" b="b"/>
              <a:pathLst>
                <a:path w="7423" h="3088" extrusionOk="0">
                  <a:moveTo>
                    <a:pt x="3618" y="0"/>
                  </a:moveTo>
                  <a:lnTo>
                    <a:pt x="1903" y="31"/>
                  </a:lnTo>
                  <a:lnTo>
                    <a:pt x="156" y="63"/>
                  </a:lnTo>
                  <a:lnTo>
                    <a:pt x="62" y="811"/>
                  </a:lnTo>
                  <a:lnTo>
                    <a:pt x="0" y="1560"/>
                  </a:lnTo>
                  <a:lnTo>
                    <a:pt x="0" y="1934"/>
                  </a:lnTo>
                  <a:lnTo>
                    <a:pt x="31" y="2339"/>
                  </a:lnTo>
                  <a:lnTo>
                    <a:pt x="62" y="2714"/>
                  </a:lnTo>
                  <a:lnTo>
                    <a:pt x="156" y="3088"/>
                  </a:lnTo>
                  <a:lnTo>
                    <a:pt x="1092" y="2932"/>
                  </a:lnTo>
                  <a:lnTo>
                    <a:pt x="2027" y="2745"/>
                  </a:lnTo>
                  <a:lnTo>
                    <a:pt x="2932" y="2558"/>
                  </a:lnTo>
                  <a:lnTo>
                    <a:pt x="3867" y="2339"/>
                  </a:lnTo>
                  <a:lnTo>
                    <a:pt x="4772" y="2090"/>
                  </a:lnTo>
                  <a:lnTo>
                    <a:pt x="5676" y="1840"/>
                  </a:lnTo>
                  <a:lnTo>
                    <a:pt x="6550" y="1591"/>
                  </a:lnTo>
                  <a:lnTo>
                    <a:pt x="7423" y="1279"/>
                  </a:lnTo>
                  <a:lnTo>
                    <a:pt x="7392" y="156"/>
                  </a:lnTo>
                  <a:lnTo>
                    <a:pt x="6363" y="63"/>
                  </a:lnTo>
                  <a:lnTo>
                    <a:pt x="5396" y="31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947;p75"/>
            <p:cNvSpPr/>
            <p:nvPr/>
          </p:nvSpPr>
          <p:spPr>
            <a:xfrm>
              <a:off x="6759650" y="2775600"/>
              <a:ext cx="108400" cy="64750"/>
            </a:xfrm>
            <a:custGeom>
              <a:avLst/>
              <a:gdLst/>
              <a:ahLst/>
              <a:cxnLst/>
              <a:rect l="l" t="t" r="r" b="b"/>
              <a:pathLst>
                <a:path w="4336" h="2590" extrusionOk="0">
                  <a:moveTo>
                    <a:pt x="3369" y="1"/>
                  </a:moveTo>
                  <a:lnTo>
                    <a:pt x="3119" y="32"/>
                  </a:lnTo>
                  <a:lnTo>
                    <a:pt x="2340" y="188"/>
                  </a:lnTo>
                  <a:lnTo>
                    <a:pt x="1560" y="406"/>
                  </a:lnTo>
                  <a:lnTo>
                    <a:pt x="811" y="656"/>
                  </a:lnTo>
                  <a:lnTo>
                    <a:pt x="63" y="936"/>
                  </a:lnTo>
                  <a:lnTo>
                    <a:pt x="1" y="1966"/>
                  </a:lnTo>
                  <a:lnTo>
                    <a:pt x="375" y="2122"/>
                  </a:lnTo>
                  <a:lnTo>
                    <a:pt x="718" y="2246"/>
                  </a:lnTo>
                  <a:lnTo>
                    <a:pt x="1092" y="2371"/>
                  </a:lnTo>
                  <a:lnTo>
                    <a:pt x="1466" y="2465"/>
                  </a:lnTo>
                  <a:lnTo>
                    <a:pt x="1841" y="2527"/>
                  </a:lnTo>
                  <a:lnTo>
                    <a:pt x="2246" y="2558"/>
                  </a:lnTo>
                  <a:lnTo>
                    <a:pt x="2620" y="2589"/>
                  </a:lnTo>
                  <a:lnTo>
                    <a:pt x="3026" y="2589"/>
                  </a:lnTo>
                  <a:lnTo>
                    <a:pt x="3307" y="2558"/>
                  </a:lnTo>
                  <a:lnTo>
                    <a:pt x="3587" y="2496"/>
                  </a:lnTo>
                  <a:lnTo>
                    <a:pt x="3868" y="2371"/>
                  </a:lnTo>
                  <a:lnTo>
                    <a:pt x="3961" y="2309"/>
                  </a:lnTo>
                  <a:lnTo>
                    <a:pt x="4086" y="2215"/>
                  </a:lnTo>
                  <a:lnTo>
                    <a:pt x="4180" y="2090"/>
                  </a:lnTo>
                  <a:lnTo>
                    <a:pt x="4242" y="1934"/>
                  </a:lnTo>
                  <a:lnTo>
                    <a:pt x="4305" y="1778"/>
                  </a:lnTo>
                  <a:lnTo>
                    <a:pt x="4336" y="1623"/>
                  </a:lnTo>
                  <a:lnTo>
                    <a:pt x="4336" y="1279"/>
                  </a:lnTo>
                  <a:lnTo>
                    <a:pt x="4336" y="968"/>
                  </a:lnTo>
                  <a:lnTo>
                    <a:pt x="4305" y="718"/>
                  </a:lnTo>
                  <a:lnTo>
                    <a:pt x="4242" y="500"/>
                  </a:lnTo>
                  <a:lnTo>
                    <a:pt x="4149" y="281"/>
                  </a:lnTo>
                  <a:lnTo>
                    <a:pt x="4086" y="188"/>
                  </a:lnTo>
                  <a:lnTo>
                    <a:pt x="3993" y="94"/>
                  </a:lnTo>
                  <a:lnTo>
                    <a:pt x="3899" y="63"/>
                  </a:lnTo>
                  <a:lnTo>
                    <a:pt x="3806" y="32"/>
                  </a:lnTo>
                  <a:lnTo>
                    <a:pt x="3587" y="1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948;p75"/>
            <p:cNvSpPr/>
            <p:nvPr/>
          </p:nvSpPr>
          <p:spPr>
            <a:xfrm>
              <a:off x="6851650" y="2775600"/>
              <a:ext cx="47600" cy="46825"/>
            </a:xfrm>
            <a:custGeom>
              <a:avLst/>
              <a:gdLst/>
              <a:ahLst/>
              <a:cxnLst/>
              <a:rect l="l" t="t" r="r" b="b"/>
              <a:pathLst>
                <a:path w="1904" h="1873" extrusionOk="0">
                  <a:moveTo>
                    <a:pt x="1" y="1"/>
                  </a:moveTo>
                  <a:lnTo>
                    <a:pt x="1" y="562"/>
                  </a:lnTo>
                  <a:lnTo>
                    <a:pt x="562" y="593"/>
                  </a:lnTo>
                  <a:lnTo>
                    <a:pt x="1124" y="624"/>
                  </a:lnTo>
                  <a:lnTo>
                    <a:pt x="1279" y="843"/>
                  </a:lnTo>
                  <a:lnTo>
                    <a:pt x="1467" y="1061"/>
                  </a:lnTo>
                  <a:lnTo>
                    <a:pt x="1435" y="1186"/>
                  </a:lnTo>
                  <a:lnTo>
                    <a:pt x="1435" y="1311"/>
                  </a:lnTo>
                  <a:lnTo>
                    <a:pt x="1467" y="1435"/>
                  </a:lnTo>
                  <a:lnTo>
                    <a:pt x="1498" y="1529"/>
                  </a:lnTo>
                  <a:lnTo>
                    <a:pt x="1560" y="1654"/>
                  </a:lnTo>
                  <a:lnTo>
                    <a:pt x="1623" y="1747"/>
                  </a:lnTo>
                  <a:lnTo>
                    <a:pt x="1716" y="1810"/>
                  </a:lnTo>
                  <a:lnTo>
                    <a:pt x="1810" y="1872"/>
                  </a:lnTo>
                  <a:lnTo>
                    <a:pt x="1903" y="936"/>
                  </a:lnTo>
                  <a:lnTo>
                    <a:pt x="1342" y="1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949;p75"/>
            <p:cNvSpPr/>
            <p:nvPr/>
          </p:nvSpPr>
          <p:spPr>
            <a:xfrm>
              <a:off x="6844650" y="2792750"/>
              <a:ext cx="47575" cy="47600"/>
            </a:xfrm>
            <a:custGeom>
              <a:avLst/>
              <a:gdLst/>
              <a:ahLst/>
              <a:cxnLst/>
              <a:rect l="l" t="t" r="r" b="b"/>
              <a:pathLst>
                <a:path w="1903" h="1904" extrusionOk="0">
                  <a:moveTo>
                    <a:pt x="0" y="1"/>
                  </a:moveTo>
                  <a:lnTo>
                    <a:pt x="0" y="593"/>
                  </a:lnTo>
                  <a:lnTo>
                    <a:pt x="561" y="625"/>
                  </a:lnTo>
                  <a:lnTo>
                    <a:pt x="1123" y="656"/>
                  </a:lnTo>
                  <a:lnTo>
                    <a:pt x="1279" y="874"/>
                  </a:lnTo>
                  <a:lnTo>
                    <a:pt x="1466" y="1092"/>
                  </a:lnTo>
                  <a:lnTo>
                    <a:pt x="1435" y="1217"/>
                  </a:lnTo>
                  <a:lnTo>
                    <a:pt x="1435" y="1342"/>
                  </a:lnTo>
                  <a:lnTo>
                    <a:pt x="1466" y="1436"/>
                  </a:lnTo>
                  <a:lnTo>
                    <a:pt x="1497" y="1560"/>
                  </a:lnTo>
                  <a:lnTo>
                    <a:pt x="1559" y="1654"/>
                  </a:lnTo>
                  <a:lnTo>
                    <a:pt x="1622" y="1747"/>
                  </a:lnTo>
                  <a:lnTo>
                    <a:pt x="1715" y="1841"/>
                  </a:lnTo>
                  <a:lnTo>
                    <a:pt x="1840" y="1903"/>
                  </a:lnTo>
                  <a:lnTo>
                    <a:pt x="1903" y="968"/>
                  </a:lnTo>
                  <a:lnTo>
                    <a:pt x="1341" y="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950;p75"/>
            <p:cNvSpPr/>
            <p:nvPr/>
          </p:nvSpPr>
          <p:spPr>
            <a:xfrm>
              <a:off x="6834500" y="2802900"/>
              <a:ext cx="47600" cy="46800"/>
            </a:xfrm>
            <a:custGeom>
              <a:avLst/>
              <a:gdLst/>
              <a:ahLst/>
              <a:cxnLst/>
              <a:rect l="l" t="t" r="r" b="b"/>
              <a:pathLst>
                <a:path w="1904" h="1872" extrusionOk="0">
                  <a:moveTo>
                    <a:pt x="1" y="0"/>
                  </a:moveTo>
                  <a:lnTo>
                    <a:pt x="32" y="562"/>
                  </a:lnTo>
                  <a:lnTo>
                    <a:pt x="562" y="593"/>
                  </a:lnTo>
                  <a:lnTo>
                    <a:pt x="1123" y="655"/>
                  </a:lnTo>
                  <a:lnTo>
                    <a:pt x="1311" y="874"/>
                  </a:lnTo>
                  <a:lnTo>
                    <a:pt x="1466" y="1092"/>
                  </a:lnTo>
                  <a:lnTo>
                    <a:pt x="1435" y="1185"/>
                  </a:lnTo>
                  <a:lnTo>
                    <a:pt x="1435" y="1310"/>
                  </a:lnTo>
                  <a:lnTo>
                    <a:pt x="1466" y="1435"/>
                  </a:lnTo>
                  <a:lnTo>
                    <a:pt x="1498" y="1560"/>
                  </a:lnTo>
                  <a:lnTo>
                    <a:pt x="1560" y="1653"/>
                  </a:lnTo>
                  <a:lnTo>
                    <a:pt x="1654" y="1747"/>
                  </a:lnTo>
                  <a:lnTo>
                    <a:pt x="1747" y="1809"/>
                  </a:lnTo>
                  <a:lnTo>
                    <a:pt x="1841" y="1872"/>
                  </a:lnTo>
                  <a:lnTo>
                    <a:pt x="1903" y="967"/>
                  </a:lnTo>
                  <a:lnTo>
                    <a:pt x="1342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951;p75"/>
            <p:cNvSpPr/>
            <p:nvPr/>
          </p:nvSpPr>
          <p:spPr>
            <a:xfrm>
              <a:off x="6825150" y="2813800"/>
              <a:ext cx="46800" cy="46825"/>
            </a:xfrm>
            <a:custGeom>
              <a:avLst/>
              <a:gdLst/>
              <a:ahLst/>
              <a:cxnLst/>
              <a:rect l="l" t="t" r="r" b="b"/>
              <a:pathLst>
                <a:path w="1872" h="1873" extrusionOk="0">
                  <a:moveTo>
                    <a:pt x="0" y="1"/>
                  </a:moveTo>
                  <a:lnTo>
                    <a:pt x="0" y="562"/>
                  </a:lnTo>
                  <a:lnTo>
                    <a:pt x="562" y="594"/>
                  </a:lnTo>
                  <a:lnTo>
                    <a:pt x="1092" y="625"/>
                  </a:lnTo>
                  <a:lnTo>
                    <a:pt x="1279" y="843"/>
                  </a:lnTo>
                  <a:lnTo>
                    <a:pt x="1466" y="1061"/>
                  </a:lnTo>
                  <a:lnTo>
                    <a:pt x="1435" y="1186"/>
                  </a:lnTo>
                  <a:lnTo>
                    <a:pt x="1435" y="1311"/>
                  </a:lnTo>
                  <a:lnTo>
                    <a:pt x="1435" y="1436"/>
                  </a:lnTo>
                  <a:lnTo>
                    <a:pt x="1497" y="1529"/>
                  </a:lnTo>
                  <a:lnTo>
                    <a:pt x="1560" y="1654"/>
                  </a:lnTo>
                  <a:lnTo>
                    <a:pt x="1622" y="1748"/>
                  </a:lnTo>
                  <a:lnTo>
                    <a:pt x="1716" y="1810"/>
                  </a:lnTo>
                  <a:lnTo>
                    <a:pt x="1809" y="1872"/>
                  </a:lnTo>
                  <a:lnTo>
                    <a:pt x="1872" y="937"/>
                  </a:lnTo>
                  <a:lnTo>
                    <a:pt x="1310" y="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952;p75"/>
            <p:cNvSpPr/>
            <p:nvPr/>
          </p:nvSpPr>
          <p:spPr>
            <a:xfrm>
              <a:off x="5939400" y="2869175"/>
              <a:ext cx="455375" cy="691625"/>
            </a:xfrm>
            <a:custGeom>
              <a:avLst/>
              <a:gdLst/>
              <a:ahLst/>
              <a:cxnLst/>
              <a:rect l="l" t="t" r="r" b="b"/>
              <a:pathLst>
                <a:path w="18215" h="27665" extrusionOk="0">
                  <a:moveTo>
                    <a:pt x="12039" y="0"/>
                  </a:moveTo>
                  <a:lnTo>
                    <a:pt x="11415" y="32"/>
                  </a:lnTo>
                  <a:lnTo>
                    <a:pt x="10791" y="94"/>
                  </a:lnTo>
                  <a:lnTo>
                    <a:pt x="10168" y="219"/>
                  </a:lnTo>
                  <a:lnTo>
                    <a:pt x="9575" y="406"/>
                  </a:lnTo>
                  <a:lnTo>
                    <a:pt x="9014" y="624"/>
                  </a:lnTo>
                  <a:lnTo>
                    <a:pt x="8452" y="874"/>
                  </a:lnTo>
                  <a:lnTo>
                    <a:pt x="7891" y="1154"/>
                  </a:lnTo>
                  <a:lnTo>
                    <a:pt x="7361" y="1466"/>
                  </a:lnTo>
                  <a:lnTo>
                    <a:pt x="6862" y="1809"/>
                  </a:lnTo>
                  <a:lnTo>
                    <a:pt x="6363" y="2215"/>
                  </a:lnTo>
                  <a:lnTo>
                    <a:pt x="5895" y="2620"/>
                  </a:lnTo>
                  <a:lnTo>
                    <a:pt x="5458" y="3026"/>
                  </a:lnTo>
                  <a:lnTo>
                    <a:pt x="5021" y="3493"/>
                  </a:lnTo>
                  <a:lnTo>
                    <a:pt x="4616" y="3961"/>
                  </a:lnTo>
                  <a:lnTo>
                    <a:pt x="4242" y="4460"/>
                  </a:lnTo>
                  <a:lnTo>
                    <a:pt x="3867" y="4959"/>
                  </a:lnTo>
                  <a:lnTo>
                    <a:pt x="3493" y="5490"/>
                  </a:lnTo>
                  <a:lnTo>
                    <a:pt x="3150" y="6020"/>
                  </a:lnTo>
                  <a:lnTo>
                    <a:pt x="2838" y="6550"/>
                  </a:lnTo>
                  <a:lnTo>
                    <a:pt x="2558" y="7111"/>
                  </a:lnTo>
                  <a:lnTo>
                    <a:pt x="2183" y="7829"/>
                  </a:lnTo>
                  <a:lnTo>
                    <a:pt x="1840" y="8577"/>
                  </a:lnTo>
                  <a:lnTo>
                    <a:pt x="1528" y="9326"/>
                  </a:lnTo>
                  <a:lnTo>
                    <a:pt x="1248" y="10074"/>
                  </a:lnTo>
                  <a:lnTo>
                    <a:pt x="998" y="10854"/>
                  </a:lnTo>
                  <a:lnTo>
                    <a:pt x="780" y="11634"/>
                  </a:lnTo>
                  <a:lnTo>
                    <a:pt x="593" y="12445"/>
                  </a:lnTo>
                  <a:lnTo>
                    <a:pt x="406" y="13224"/>
                  </a:lnTo>
                  <a:lnTo>
                    <a:pt x="281" y="13942"/>
                  </a:lnTo>
                  <a:lnTo>
                    <a:pt x="187" y="14659"/>
                  </a:lnTo>
                  <a:lnTo>
                    <a:pt x="94" y="15376"/>
                  </a:lnTo>
                  <a:lnTo>
                    <a:pt x="31" y="16125"/>
                  </a:lnTo>
                  <a:lnTo>
                    <a:pt x="0" y="16842"/>
                  </a:lnTo>
                  <a:lnTo>
                    <a:pt x="0" y="17559"/>
                  </a:lnTo>
                  <a:lnTo>
                    <a:pt x="0" y="18308"/>
                  </a:lnTo>
                  <a:lnTo>
                    <a:pt x="31" y="19025"/>
                  </a:lnTo>
                  <a:lnTo>
                    <a:pt x="62" y="19711"/>
                  </a:lnTo>
                  <a:lnTo>
                    <a:pt x="156" y="20398"/>
                  </a:lnTo>
                  <a:lnTo>
                    <a:pt x="250" y="21084"/>
                  </a:lnTo>
                  <a:lnTo>
                    <a:pt x="374" y="21770"/>
                  </a:lnTo>
                  <a:lnTo>
                    <a:pt x="624" y="23111"/>
                  </a:lnTo>
                  <a:lnTo>
                    <a:pt x="936" y="24452"/>
                  </a:lnTo>
                  <a:lnTo>
                    <a:pt x="1061" y="24889"/>
                  </a:lnTo>
                  <a:lnTo>
                    <a:pt x="1216" y="25325"/>
                  </a:lnTo>
                  <a:lnTo>
                    <a:pt x="1435" y="25731"/>
                  </a:lnTo>
                  <a:lnTo>
                    <a:pt x="1653" y="26105"/>
                  </a:lnTo>
                  <a:lnTo>
                    <a:pt x="1934" y="26448"/>
                  </a:lnTo>
                  <a:lnTo>
                    <a:pt x="2246" y="26760"/>
                  </a:lnTo>
                  <a:lnTo>
                    <a:pt x="2620" y="27072"/>
                  </a:lnTo>
                  <a:lnTo>
                    <a:pt x="2994" y="27321"/>
                  </a:lnTo>
                  <a:lnTo>
                    <a:pt x="3306" y="27477"/>
                  </a:lnTo>
                  <a:lnTo>
                    <a:pt x="3618" y="27571"/>
                  </a:lnTo>
                  <a:lnTo>
                    <a:pt x="3930" y="27633"/>
                  </a:lnTo>
                  <a:lnTo>
                    <a:pt x="4242" y="27665"/>
                  </a:lnTo>
                  <a:lnTo>
                    <a:pt x="4554" y="27633"/>
                  </a:lnTo>
                  <a:lnTo>
                    <a:pt x="4866" y="27571"/>
                  </a:lnTo>
                  <a:lnTo>
                    <a:pt x="5146" y="27509"/>
                  </a:lnTo>
                  <a:lnTo>
                    <a:pt x="5458" y="27384"/>
                  </a:lnTo>
                  <a:lnTo>
                    <a:pt x="5739" y="27228"/>
                  </a:lnTo>
                  <a:lnTo>
                    <a:pt x="6019" y="27072"/>
                  </a:lnTo>
                  <a:lnTo>
                    <a:pt x="6269" y="26885"/>
                  </a:lnTo>
                  <a:lnTo>
                    <a:pt x="6519" y="26667"/>
                  </a:lnTo>
                  <a:lnTo>
                    <a:pt x="6737" y="26448"/>
                  </a:lnTo>
                  <a:lnTo>
                    <a:pt x="6955" y="26199"/>
                  </a:lnTo>
                  <a:lnTo>
                    <a:pt x="7142" y="25949"/>
                  </a:lnTo>
                  <a:lnTo>
                    <a:pt x="7329" y="25700"/>
                  </a:lnTo>
                  <a:lnTo>
                    <a:pt x="7548" y="25263"/>
                  </a:lnTo>
                  <a:lnTo>
                    <a:pt x="7766" y="24795"/>
                  </a:lnTo>
                  <a:lnTo>
                    <a:pt x="7922" y="24327"/>
                  </a:lnTo>
                  <a:lnTo>
                    <a:pt x="8047" y="23860"/>
                  </a:lnTo>
                  <a:lnTo>
                    <a:pt x="8172" y="23361"/>
                  </a:lnTo>
                  <a:lnTo>
                    <a:pt x="8265" y="22862"/>
                  </a:lnTo>
                  <a:lnTo>
                    <a:pt x="8421" y="21895"/>
                  </a:lnTo>
                  <a:lnTo>
                    <a:pt x="8546" y="20772"/>
                  </a:lnTo>
                  <a:lnTo>
                    <a:pt x="8671" y="19649"/>
                  </a:lnTo>
                  <a:lnTo>
                    <a:pt x="8889" y="17404"/>
                  </a:lnTo>
                  <a:lnTo>
                    <a:pt x="9014" y="16281"/>
                  </a:lnTo>
                  <a:lnTo>
                    <a:pt x="9170" y="15158"/>
                  </a:lnTo>
                  <a:lnTo>
                    <a:pt x="9325" y="14066"/>
                  </a:lnTo>
                  <a:lnTo>
                    <a:pt x="9513" y="12944"/>
                  </a:lnTo>
                  <a:lnTo>
                    <a:pt x="9762" y="11852"/>
                  </a:lnTo>
                  <a:lnTo>
                    <a:pt x="10043" y="10760"/>
                  </a:lnTo>
                  <a:lnTo>
                    <a:pt x="10386" y="9669"/>
                  </a:lnTo>
                  <a:lnTo>
                    <a:pt x="10760" y="8608"/>
                  </a:lnTo>
                  <a:lnTo>
                    <a:pt x="11010" y="8109"/>
                  </a:lnTo>
                  <a:lnTo>
                    <a:pt x="11228" y="7579"/>
                  </a:lnTo>
                  <a:lnTo>
                    <a:pt x="11509" y="7080"/>
                  </a:lnTo>
                  <a:lnTo>
                    <a:pt x="11789" y="6612"/>
                  </a:lnTo>
                  <a:lnTo>
                    <a:pt x="12070" y="6144"/>
                  </a:lnTo>
                  <a:lnTo>
                    <a:pt x="12382" y="5677"/>
                  </a:lnTo>
                  <a:lnTo>
                    <a:pt x="12725" y="5209"/>
                  </a:lnTo>
                  <a:lnTo>
                    <a:pt x="13068" y="4772"/>
                  </a:lnTo>
                  <a:lnTo>
                    <a:pt x="13598" y="4242"/>
                  </a:lnTo>
                  <a:lnTo>
                    <a:pt x="13848" y="3992"/>
                  </a:lnTo>
                  <a:lnTo>
                    <a:pt x="14129" y="3743"/>
                  </a:lnTo>
                  <a:lnTo>
                    <a:pt x="14440" y="3525"/>
                  </a:lnTo>
                  <a:lnTo>
                    <a:pt x="14752" y="3338"/>
                  </a:lnTo>
                  <a:lnTo>
                    <a:pt x="15064" y="3182"/>
                  </a:lnTo>
                  <a:lnTo>
                    <a:pt x="15407" y="3026"/>
                  </a:lnTo>
                  <a:lnTo>
                    <a:pt x="15750" y="2932"/>
                  </a:lnTo>
                  <a:lnTo>
                    <a:pt x="16125" y="2838"/>
                  </a:lnTo>
                  <a:lnTo>
                    <a:pt x="16873" y="2838"/>
                  </a:lnTo>
                  <a:lnTo>
                    <a:pt x="17247" y="2901"/>
                  </a:lnTo>
                  <a:lnTo>
                    <a:pt x="17590" y="3026"/>
                  </a:lnTo>
                  <a:lnTo>
                    <a:pt x="17902" y="3182"/>
                  </a:lnTo>
                  <a:lnTo>
                    <a:pt x="18214" y="3400"/>
                  </a:lnTo>
                  <a:lnTo>
                    <a:pt x="17902" y="2838"/>
                  </a:lnTo>
                  <a:lnTo>
                    <a:pt x="17528" y="2371"/>
                  </a:lnTo>
                  <a:lnTo>
                    <a:pt x="17123" y="1934"/>
                  </a:lnTo>
                  <a:lnTo>
                    <a:pt x="16686" y="1529"/>
                  </a:lnTo>
                  <a:lnTo>
                    <a:pt x="16187" y="1154"/>
                  </a:lnTo>
                  <a:lnTo>
                    <a:pt x="15657" y="874"/>
                  </a:lnTo>
                  <a:lnTo>
                    <a:pt x="15095" y="593"/>
                  </a:lnTo>
                  <a:lnTo>
                    <a:pt x="14503" y="375"/>
                  </a:lnTo>
                  <a:lnTo>
                    <a:pt x="13910" y="219"/>
                  </a:lnTo>
                  <a:lnTo>
                    <a:pt x="13286" y="94"/>
                  </a:lnTo>
                  <a:lnTo>
                    <a:pt x="12663" y="32"/>
                  </a:lnTo>
                  <a:lnTo>
                    <a:pt x="1203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953;p75"/>
            <p:cNvSpPr/>
            <p:nvPr/>
          </p:nvSpPr>
          <p:spPr>
            <a:xfrm>
              <a:off x="6011125" y="2925300"/>
              <a:ext cx="383650" cy="635500"/>
            </a:xfrm>
            <a:custGeom>
              <a:avLst/>
              <a:gdLst/>
              <a:ahLst/>
              <a:cxnLst/>
              <a:rect l="l" t="t" r="r" b="b"/>
              <a:pathLst>
                <a:path w="15346" h="25420" extrusionOk="0">
                  <a:moveTo>
                    <a:pt x="13224" y="1"/>
                  </a:moveTo>
                  <a:lnTo>
                    <a:pt x="12694" y="63"/>
                  </a:lnTo>
                  <a:lnTo>
                    <a:pt x="12164" y="157"/>
                  </a:lnTo>
                  <a:lnTo>
                    <a:pt x="11665" y="313"/>
                  </a:lnTo>
                  <a:lnTo>
                    <a:pt x="11166" y="500"/>
                  </a:lnTo>
                  <a:lnTo>
                    <a:pt x="10667" y="781"/>
                  </a:lnTo>
                  <a:lnTo>
                    <a:pt x="10199" y="1061"/>
                  </a:lnTo>
                  <a:lnTo>
                    <a:pt x="9762" y="1404"/>
                  </a:lnTo>
                  <a:lnTo>
                    <a:pt x="9357" y="1810"/>
                  </a:lnTo>
                  <a:lnTo>
                    <a:pt x="8983" y="2215"/>
                  </a:lnTo>
                  <a:lnTo>
                    <a:pt x="8640" y="2683"/>
                  </a:lnTo>
                  <a:lnTo>
                    <a:pt x="8328" y="3151"/>
                  </a:lnTo>
                  <a:lnTo>
                    <a:pt x="8047" y="3650"/>
                  </a:lnTo>
                  <a:lnTo>
                    <a:pt x="7829" y="4180"/>
                  </a:lnTo>
                  <a:lnTo>
                    <a:pt x="7392" y="5241"/>
                  </a:lnTo>
                  <a:lnTo>
                    <a:pt x="6987" y="6301"/>
                  </a:lnTo>
                  <a:lnTo>
                    <a:pt x="6612" y="7330"/>
                  </a:lnTo>
                  <a:lnTo>
                    <a:pt x="6269" y="8391"/>
                  </a:lnTo>
                  <a:lnTo>
                    <a:pt x="5957" y="9451"/>
                  </a:lnTo>
                  <a:lnTo>
                    <a:pt x="5677" y="10543"/>
                  </a:lnTo>
                  <a:lnTo>
                    <a:pt x="5427" y="11603"/>
                  </a:lnTo>
                  <a:lnTo>
                    <a:pt x="5178" y="12663"/>
                  </a:lnTo>
                  <a:lnTo>
                    <a:pt x="4741" y="14847"/>
                  </a:lnTo>
                  <a:lnTo>
                    <a:pt x="4304" y="17061"/>
                  </a:lnTo>
                  <a:lnTo>
                    <a:pt x="3525" y="21615"/>
                  </a:lnTo>
                  <a:lnTo>
                    <a:pt x="3400" y="21989"/>
                  </a:lnTo>
                  <a:lnTo>
                    <a:pt x="3306" y="22332"/>
                  </a:lnTo>
                  <a:lnTo>
                    <a:pt x="3150" y="22675"/>
                  </a:lnTo>
                  <a:lnTo>
                    <a:pt x="2995" y="22987"/>
                  </a:lnTo>
                  <a:lnTo>
                    <a:pt x="2807" y="23268"/>
                  </a:lnTo>
                  <a:lnTo>
                    <a:pt x="2620" y="23517"/>
                  </a:lnTo>
                  <a:lnTo>
                    <a:pt x="2433" y="23767"/>
                  </a:lnTo>
                  <a:lnTo>
                    <a:pt x="2215" y="23985"/>
                  </a:lnTo>
                  <a:lnTo>
                    <a:pt x="1965" y="24172"/>
                  </a:lnTo>
                  <a:lnTo>
                    <a:pt x="1716" y="24359"/>
                  </a:lnTo>
                  <a:lnTo>
                    <a:pt x="1466" y="24515"/>
                  </a:lnTo>
                  <a:lnTo>
                    <a:pt x="1186" y="24640"/>
                  </a:lnTo>
                  <a:lnTo>
                    <a:pt x="905" y="24765"/>
                  </a:lnTo>
                  <a:lnTo>
                    <a:pt x="624" y="24858"/>
                  </a:lnTo>
                  <a:lnTo>
                    <a:pt x="0" y="24983"/>
                  </a:lnTo>
                  <a:lnTo>
                    <a:pt x="125" y="25076"/>
                  </a:lnTo>
                  <a:lnTo>
                    <a:pt x="437" y="25232"/>
                  </a:lnTo>
                  <a:lnTo>
                    <a:pt x="749" y="25326"/>
                  </a:lnTo>
                  <a:lnTo>
                    <a:pt x="1061" y="25388"/>
                  </a:lnTo>
                  <a:lnTo>
                    <a:pt x="1373" y="25420"/>
                  </a:lnTo>
                  <a:lnTo>
                    <a:pt x="1685" y="25388"/>
                  </a:lnTo>
                  <a:lnTo>
                    <a:pt x="1997" y="25326"/>
                  </a:lnTo>
                  <a:lnTo>
                    <a:pt x="2277" y="25264"/>
                  </a:lnTo>
                  <a:lnTo>
                    <a:pt x="2589" y="25139"/>
                  </a:lnTo>
                  <a:lnTo>
                    <a:pt x="2870" y="24983"/>
                  </a:lnTo>
                  <a:lnTo>
                    <a:pt x="3150" y="24827"/>
                  </a:lnTo>
                  <a:lnTo>
                    <a:pt x="3400" y="24640"/>
                  </a:lnTo>
                  <a:lnTo>
                    <a:pt x="3650" y="24422"/>
                  </a:lnTo>
                  <a:lnTo>
                    <a:pt x="3868" y="24203"/>
                  </a:lnTo>
                  <a:lnTo>
                    <a:pt x="4086" y="23954"/>
                  </a:lnTo>
                  <a:lnTo>
                    <a:pt x="4273" y="23704"/>
                  </a:lnTo>
                  <a:lnTo>
                    <a:pt x="4460" y="23455"/>
                  </a:lnTo>
                  <a:lnTo>
                    <a:pt x="4679" y="23018"/>
                  </a:lnTo>
                  <a:lnTo>
                    <a:pt x="4897" y="22550"/>
                  </a:lnTo>
                  <a:lnTo>
                    <a:pt x="5053" y="22082"/>
                  </a:lnTo>
                  <a:lnTo>
                    <a:pt x="5178" y="21615"/>
                  </a:lnTo>
                  <a:lnTo>
                    <a:pt x="5303" y="21116"/>
                  </a:lnTo>
                  <a:lnTo>
                    <a:pt x="5396" y="20617"/>
                  </a:lnTo>
                  <a:lnTo>
                    <a:pt x="5552" y="19650"/>
                  </a:lnTo>
                  <a:lnTo>
                    <a:pt x="5677" y="18527"/>
                  </a:lnTo>
                  <a:lnTo>
                    <a:pt x="5802" y="17404"/>
                  </a:lnTo>
                  <a:lnTo>
                    <a:pt x="6020" y="15159"/>
                  </a:lnTo>
                  <a:lnTo>
                    <a:pt x="6145" y="14036"/>
                  </a:lnTo>
                  <a:lnTo>
                    <a:pt x="6301" y="12913"/>
                  </a:lnTo>
                  <a:lnTo>
                    <a:pt x="6456" y="11821"/>
                  </a:lnTo>
                  <a:lnTo>
                    <a:pt x="6644" y="10699"/>
                  </a:lnTo>
                  <a:lnTo>
                    <a:pt x="6893" y="9607"/>
                  </a:lnTo>
                  <a:lnTo>
                    <a:pt x="7174" y="8515"/>
                  </a:lnTo>
                  <a:lnTo>
                    <a:pt x="7517" y="7424"/>
                  </a:lnTo>
                  <a:lnTo>
                    <a:pt x="7891" y="6363"/>
                  </a:lnTo>
                  <a:lnTo>
                    <a:pt x="8141" y="5864"/>
                  </a:lnTo>
                  <a:lnTo>
                    <a:pt x="8359" y="5334"/>
                  </a:lnTo>
                  <a:lnTo>
                    <a:pt x="8640" y="4835"/>
                  </a:lnTo>
                  <a:lnTo>
                    <a:pt x="8920" y="4367"/>
                  </a:lnTo>
                  <a:lnTo>
                    <a:pt x="9201" y="3899"/>
                  </a:lnTo>
                  <a:lnTo>
                    <a:pt x="9513" y="3432"/>
                  </a:lnTo>
                  <a:lnTo>
                    <a:pt x="9856" y="2964"/>
                  </a:lnTo>
                  <a:lnTo>
                    <a:pt x="10199" y="2527"/>
                  </a:lnTo>
                  <a:lnTo>
                    <a:pt x="10729" y="1997"/>
                  </a:lnTo>
                  <a:lnTo>
                    <a:pt x="10979" y="1747"/>
                  </a:lnTo>
                  <a:lnTo>
                    <a:pt x="11260" y="1498"/>
                  </a:lnTo>
                  <a:lnTo>
                    <a:pt x="11571" y="1280"/>
                  </a:lnTo>
                  <a:lnTo>
                    <a:pt x="11883" y="1093"/>
                  </a:lnTo>
                  <a:lnTo>
                    <a:pt x="12195" y="937"/>
                  </a:lnTo>
                  <a:lnTo>
                    <a:pt x="12538" y="781"/>
                  </a:lnTo>
                  <a:lnTo>
                    <a:pt x="12881" y="687"/>
                  </a:lnTo>
                  <a:lnTo>
                    <a:pt x="13256" y="593"/>
                  </a:lnTo>
                  <a:lnTo>
                    <a:pt x="14004" y="593"/>
                  </a:lnTo>
                  <a:lnTo>
                    <a:pt x="14378" y="656"/>
                  </a:lnTo>
                  <a:lnTo>
                    <a:pt x="14721" y="781"/>
                  </a:lnTo>
                  <a:lnTo>
                    <a:pt x="15033" y="937"/>
                  </a:lnTo>
                  <a:lnTo>
                    <a:pt x="15345" y="1155"/>
                  </a:lnTo>
                  <a:lnTo>
                    <a:pt x="15096" y="718"/>
                  </a:lnTo>
                  <a:lnTo>
                    <a:pt x="14815" y="313"/>
                  </a:lnTo>
                  <a:lnTo>
                    <a:pt x="14285" y="157"/>
                  </a:lnTo>
                  <a:lnTo>
                    <a:pt x="13755" y="32"/>
                  </a:lnTo>
                  <a:lnTo>
                    <a:pt x="132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954;p75"/>
            <p:cNvSpPr/>
            <p:nvPr/>
          </p:nvSpPr>
          <p:spPr>
            <a:xfrm>
              <a:off x="6006450" y="2950250"/>
              <a:ext cx="206650" cy="690075"/>
            </a:xfrm>
            <a:custGeom>
              <a:avLst/>
              <a:gdLst/>
              <a:ahLst/>
              <a:cxnLst/>
              <a:rect l="l" t="t" r="r" b="b"/>
              <a:pathLst>
                <a:path w="8266" h="27603" extrusionOk="0">
                  <a:moveTo>
                    <a:pt x="8141" y="1"/>
                  </a:moveTo>
                  <a:lnTo>
                    <a:pt x="7548" y="157"/>
                  </a:lnTo>
                  <a:lnTo>
                    <a:pt x="6955" y="375"/>
                  </a:lnTo>
                  <a:lnTo>
                    <a:pt x="6394" y="656"/>
                  </a:lnTo>
                  <a:lnTo>
                    <a:pt x="5864" y="968"/>
                  </a:lnTo>
                  <a:lnTo>
                    <a:pt x="5365" y="1311"/>
                  </a:lnTo>
                  <a:lnTo>
                    <a:pt x="4866" y="1716"/>
                  </a:lnTo>
                  <a:lnTo>
                    <a:pt x="4429" y="2153"/>
                  </a:lnTo>
                  <a:lnTo>
                    <a:pt x="3992" y="2590"/>
                  </a:lnTo>
                  <a:lnTo>
                    <a:pt x="3556" y="3151"/>
                  </a:lnTo>
                  <a:lnTo>
                    <a:pt x="3182" y="3712"/>
                  </a:lnTo>
                  <a:lnTo>
                    <a:pt x="2807" y="4336"/>
                  </a:lnTo>
                  <a:lnTo>
                    <a:pt x="2495" y="4960"/>
                  </a:lnTo>
                  <a:lnTo>
                    <a:pt x="2215" y="5584"/>
                  </a:lnTo>
                  <a:lnTo>
                    <a:pt x="1965" y="6239"/>
                  </a:lnTo>
                  <a:lnTo>
                    <a:pt x="1747" y="6894"/>
                  </a:lnTo>
                  <a:lnTo>
                    <a:pt x="1560" y="7580"/>
                  </a:lnTo>
                  <a:lnTo>
                    <a:pt x="1373" y="8328"/>
                  </a:lnTo>
                  <a:lnTo>
                    <a:pt x="1185" y="9077"/>
                  </a:lnTo>
                  <a:lnTo>
                    <a:pt x="905" y="10605"/>
                  </a:lnTo>
                  <a:lnTo>
                    <a:pt x="686" y="12164"/>
                  </a:lnTo>
                  <a:lnTo>
                    <a:pt x="499" y="13693"/>
                  </a:lnTo>
                  <a:lnTo>
                    <a:pt x="312" y="15314"/>
                  </a:lnTo>
                  <a:lnTo>
                    <a:pt x="187" y="16967"/>
                  </a:lnTo>
                  <a:lnTo>
                    <a:pt x="94" y="18589"/>
                  </a:lnTo>
                  <a:lnTo>
                    <a:pt x="31" y="20211"/>
                  </a:lnTo>
                  <a:lnTo>
                    <a:pt x="0" y="21833"/>
                  </a:lnTo>
                  <a:lnTo>
                    <a:pt x="31" y="23455"/>
                  </a:lnTo>
                  <a:lnTo>
                    <a:pt x="63" y="25077"/>
                  </a:lnTo>
                  <a:lnTo>
                    <a:pt x="156" y="26698"/>
                  </a:lnTo>
                  <a:lnTo>
                    <a:pt x="219" y="27509"/>
                  </a:lnTo>
                  <a:lnTo>
                    <a:pt x="250" y="27572"/>
                  </a:lnTo>
                  <a:lnTo>
                    <a:pt x="312" y="27603"/>
                  </a:lnTo>
                  <a:lnTo>
                    <a:pt x="375" y="27572"/>
                  </a:lnTo>
                  <a:lnTo>
                    <a:pt x="406" y="27478"/>
                  </a:lnTo>
                  <a:lnTo>
                    <a:pt x="312" y="25887"/>
                  </a:lnTo>
                  <a:lnTo>
                    <a:pt x="219" y="24266"/>
                  </a:lnTo>
                  <a:lnTo>
                    <a:pt x="187" y="22644"/>
                  </a:lnTo>
                  <a:lnTo>
                    <a:pt x="219" y="21053"/>
                  </a:lnTo>
                  <a:lnTo>
                    <a:pt x="250" y="19431"/>
                  </a:lnTo>
                  <a:lnTo>
                    <a:pt x="312" y="17841"/>
                  </a:lnTo>
                  <a:lnTo>
                    <a:pt x="437" y="16250"/>
                  </a:lnTo>
                  <a:lnTo>
                    <a:pt x="593" y="14660"/>
                  </a:lnTo>
                  <a:lnTo>
                    <a:pt x="749" y="13131"/>
                  </a:lnTo>
                  <a:lnTo>
                    <a:pt x="967" y="11572"/>
                  </a:lnTo>
                  <a:lnTo>
                    <a:pt x="1217" y="10044"/>
                  </a:lnTo>
                  <a:lnTo>
                    <a:pt x="1497" y="8515"/>
                  </a:lnTo>
                  <a:lnTo>
                    <a:pt x="1684" y="7829"/>
                  </a:lnTo>
                  <a:lnTo>
                    <a:pt x="1872" y="7143"/>
                  </a:lnTo>
                  <a:lnTo>
                    <a:pt x="2090" y="6488"/>
                  </a:lnTo>
                  <a:lnTo>
                    <a:pt x="2339" y="5802"/>
                  </a:lnTo>
                  <a:lnTo>
                    <a:pt x="2620" y="5147"/>
                  </a:lnTo>
                  <a:lnTo>
                    <a:pt x="2932" y="4523"/>
                  </a:lnTo>
                  <a:lnTo>
                    <a:pt x="3275" y="3900"/>
                  </a:lnTo>
                  <a:lnTo>
                    <a:pt x="3681" y="3307"/>
                  </a:lnTo>
                  <a:lnTo>
                    <a:pt x="4055" y="2839"/>
                  </a:lnTo>
                  <a:lnTo>
                    <a:pt x="4460" y="2371"/>
                  </a:lnTo>
                  <a:lnTo>
                    <a:pt x="4928" y="1935"/>
                  </a:lnTo>
                  <a:lnTo>
                    <a:pt x="5396" y="1529"/>
                  </a:lnTo>
                  <a:lnTo>
                    <a:pt x="5895" y="1155"/>
                  </a:lnTo>
                  <a:lnTo>
                    <a:pt x="6425" y="843"/>
                  </a:lnTo>
                  <a:lnTo>
                    <a:pt x="6987" y="562"/>
                  </a:lnTo>
                  <a:lnTo>
                    <a:pt x="7579" y="344"/>
                  </a:lnTo>
                  <a:lnTo>
                    <a:pt x="8172" y="188"/>
                  </a:lnTo>
                  <a:lnTo>
                    <a:pt x="8234" y="126"/>
                  </a:lnTo>
                  <a:lnTo>
                    <a:pt x="8265" y="63"/>
                  </a:lnTo>
                  <a:lnTo>
                    <a:pt x="823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955;p75"/>
            <p:cNvSpPr/>
            <p:nvPr/>
          </p:nvSpPr>
          <p:spPr>
            <a:xfrm>
              <a:off x="6100000" y="2944025"/>
              <a:ext cx="85800" cy="83450"/>
            </a:xfrm>
            <a:custGeom>
              <a:avLst/>
              <a:gdLst/>
              <a:ahLst/>
              <a:cxnLst/>
              <a:rect l="l" t="t" r="r" b="b"/>
              <a:pathLst>
                <a:path w="3432" h="3338" extrusionOk="0">
                  <a:moveTo>
                    <a:pt x="1124" y="0"/>
                  </a:moveTo>
                  <a:lnTo>
                    <a:pt x="1061" y="63"/>
                  </a:lnTo>
                  <a:lnTo>
                    <a:pt x="1" y="3213"/>
                  </a:lnTo>
                  <a:lnTo>
                    <a:pt x="1" y="3275"/>
                  </a:lnTo>
                  <a:lnTo>
                    <a:pt x="32" y="3306"/>
                  </a:lnTo>
                  <a:lnTo>
                    <a:pt x="95" y="3338"/>
                  </a:lnTo>
                  <a:lnTo>
                    <a:pt x="157" y="3306"/>
                  </a:lnTo>
                  <a:lnTo>
                    <a:pt x="531" y="3088"/>
                  </a:lnTo>
                  <a:lnTo>
                    <a:pt x="905" y="2901"/>
                  </a:lnTo>
                  <a:lnTo>
                    <a:pt x="1280" y="2714"/>
                  </a:lnTo>
                  <a:lnTo>
                    <a:pt x="1685" y="2589"/>
                  </a:lnTo>
                  <a:lnTo>
                    <a:pt x="2091" y="2464"/>
                  </a:lnTo>
                  <a:lnTo>
                    <a:pt x="2527" y="2371"/>
                  </a:lnTo>
                  <a:lnTo>
                    <a:pt x="2933" y="2308"/>
                  </a:lnTo>
                  <a:lnTo>
                    <a:pt x="3369" y="2246"/>
                  </a:lnTo>
                  <a:lnTo>
                    <a:pt x="3432" y="2215"/>
                  </a:lnTo>
                  <a:lnTo>
                    <a:pt x="3432" y="2152"/>
                  </a:lnTo>
                  <a:lnTo>
                    <a:pt x="3400" y="2090"/>
                  </a:lnTo>
                  <a:lnTo>
                    <a:pt x="3338" y="2090"/>
                  </a:lnTo>
                  <a:lnTo>
                    <a:pt x="2933" y="2121"/>
                  </a:lnTo>
                  <a:lnTo>
                    <a:pt x="2527" y="2184"/>
                  </a:lnTo>
                  <a:lnTo>
                    <a:pt x="2122" y="2246"/>
                  </a:lnTo>
                  <a:lnTo>
                    <a:pt x="1748" y="2371"/>
                  </a:lnTo>
                  <a:lnTo>
                    <a:pt x="1342" y="2496"/>
                  </a:lnTo>
                  <a:lnTo>
                    <a:pt x="968" y="2651"/>
                  </a:lnTo>
                  <a:lnTo>
                    <a:pt x="625" y="2839"/>
                  </a:lnTo>
                  <a:lnTo>
                    <a:pt x="250" y="3026"/>
                  </a:lnTo>
                  <a:lnTo>
                    <a:pt x="250" y="3026"/>
                  </a:lnTo>
                  <a:lnTo>
                    <a:pt x="1248" y="125"/>
                  </a:lnTo>
                  <a:lnTo>
                    <a:pt x="1248" y="32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956;p75"/>
            <p:cNvSpPr/>
            <p:nvPr/>
          </p:nvSpPr>
          <p:spPr>
            <a:xfrm>
              <a:off x="6012675" y="3115550"/>
              <a:ext cx="98275" cy="155200"/>
            </a:xfrm>
            <a:custGeom>
              <a:avLst/>
              <a:gdLst/>
              <a:ahLst/>
              <a:cxnLst/>
              <a:rect l="l" t="t" r="r" b="b"/>
              <a:pathLst>
                <a:path w="3931" h="6208" extrusionOk="0">
                  <a:moveTo>
                    <a:pt x="219" y="1"/>
                  </a:moveTo>
                  <a:lnTo>
                    <a:pt x="157" y="32"/>
                  </a:lnTo>
                  <a:lnTo>
                    <a:pt x="126" y="94"/>
                  </a:lnTo>
                  <a:lnTo>
                    <a:pt x="32" y="1248"/>
                  </a:lnTo>
                  <a:lnTo>
                    <a:pt x="1" y="2434"/>
                  </a:lnTo>
                  <a:lnTo>
                    <a:pt x="32" y="3619"/>
                  </a:lnTo>
                  <a:lnTo>
                    <a:pt x="157" y="4804"/>
                  </a:lnTo>
                  <a:lnTo>
                    <a:pt x="250" y="5459"/>
                  </a:lnTo>
                  <a:lnTo>
                    <a:pt x="375" y="6145"/>
                  </a:lnTo>
                  <a:lnTo>
                    <a:pt x="406" y="6176"/>
                  </a:lnTo>
                  <a:lnTo>
                    <a:pt x="437" y="6207"/>
                  </a:lnTo>
                  <a:lnTo>
                    <a:pt x="500" y="6207"/>
                  </a:lnTo>
                  <a:lnTo>
                    <a:pt x="531" y="6145"/>
                  </a:lnTo>
                  <a:lnTo>
                    <a:pt x="1092" y="5147"/>
                  </a:lnTo>
                  <a:lnTo>
                    <a:pt x="1685" y="4149"/>
                  </a:lnTo>
                  <a:lnTo>
                    <a:pt x="2340" y="3213"/>
                  </a:lnTo>
                  <a:lnTo>
                    <a:pt x="3026" y="2309"/>
                  </a:lnTo>
                  <a:lnTo>
                    <a:pt x="3463" y="1810"/>
                  </a:lnTo>
                  <a:lnTo>
                    <a:pt x="3899" y="1342"/>
                  </a:lnTo>
                  <a:lnTo>
                    <a:pt x="3931" y="1280"/>
                  </a:lnTo>
                  <a:lnTo>
                    <a:pt x="3868" y="1217"/>
                  </a:lnTo>
                  <a:lnTo>
                    <a:pt x="3806" y="1186"/>
                  </a:lnTo>
                  <a:lnTo>
                    <a:pt x="3743" y="1217"/>
                  </a:lnTo>
                  <a:lnTo>
                    <a:pt x="2964" y="2091"/>
                  </a:lnTo>
                  <a:lnTo>
                    <a:pt x="2246" y="2995"/>
                  </a:lnTo>
                  <a:lnTo>
                    <a:pt x="1591" y="3931"/>
                  </a:lnTo>
                  <a:lnTo>
                    <a:pt x="999" y="4929"/>
                  </a:lnTo>
                  <a:lnTo>
                    <a:pt x="500" y="5833"/>
                  </a:lnTo>
                  <a:lnTo>
                    <a:pt x="344" y="4742"/>
                  </a:lnTo>
                  <a:lnTo>
                    <a:pt x="219" y="3650"/>
                  </a:lnTo>
                  <a:lnTo>
                    <a:pt x="188" y="2527"/>
                  </a:lnTo>
                  <a:lnTo>
                    <a:pt x="219" y="1436"/>
                  </a:lnTo>
                  <a:lnTo>
                    <a:pt x="250" y="781"/>
                  </a:lnTo>
                  <a:lnTo>
                    <a:pt x="313" y="94"/>
                  </a:lnTo>
                  <a:lnTo>
                    <a:pt x="282" y="32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957;p75"/>
            <p:cNvSpPr/>
            <p:nvPr/>
          </p:nvSpPr>
          <p:spPr>
            <a:xfrm>
              <a:off x="5971350" y="3333875"/>
              <a:ext cx="108425" cy="138050"/>
            </a:xfrm>
            <a:custGeom>
              <a:avLst/>
              <a:gdLst/>
              <a:ahLst/>
              <a:cxnLst/>
              <a:rect l="l" t="t" r="r" b="b"/>
              <a:pathLst>
                <a:path w="4337" h="5522" extrusionOk="0">
                  <a:moveTo>
                    <a:pt x="63" y="1"/>
                  </a:moveTo>
                  <a:lnTo>
                    <a:pt x="1" y="32"/>
                  </a:lnTo>
                  <a:lnTo>
                    <a:pt x="1" y="125"/>
                  </a:lnTo>
                  <a:lnTo>
                    <a:pt x="250" y="1467"/>
                  </a:lnTo>
                  <a:lnTo>
                    <a:pt x="593" y="2839"/>
                  </a:lnTo>
                  <a:lnTo>
                    <a:pt x="999" y="4149"/>
                  </a:lnTo>
                  <a:lnTo>
                    <a:pt x="1467" y="5459"/>
                  </a:lnTo>
                  <a:lnTo>
                    <a:pt x="1498" y="5521"/>
                  </a:lnTo>
                  <a:lnTo>
                    <a:pt x="1591" y="5521"/>
                  </a:lnTo>
                  <a:lnTo>
                    <a:pt x="1623" y="5459"/>
                  </a:lnTo>
                  <a:lnTo>
                    <a:pt x="1810" y="4960"/>
                  </a:lnTo>
                  <a:lnTo>
                    <a:pt x="1997" y="4461"/>
                  </a:lnTo>
                  <a:lnTo>
                    <a:pt x="2215" y="3962"/>
                  </a:lnTo>
                  <a:lnTo>
                    <a:pt x="2434" y="3494"/>
                  </a:lnTo>
                  <a:lnTo>
                    <a:pt x="2683" y="3026"/>
                  </a:lnTo>
                  <a:lnTo>
                    <a:pt x="2964" y="2558"/>
                  </a:lnTo>
                  <a:lnTo>
                    <a:pt x="3244" y="2122"/>
                  </a:lnTo>
                  <a:lnTo>
                    <a:pt x="3556" y="1685"/>
                  </a:lnTo>
                  <a:lnTo>
                    <a:pt x="3899" y="1186"/>
                  </a:lnTo>
                  <a:lnTo>
                    <a:pt x="4305" y="749"/>
                  </a:lnTo>
                  <a:lnTo>
                    <a:pt x="4336" y="687"/>
                  </a:lnTo>
                  <a:lnTo>
                    <a:pt x="4274" y="624"/>
                  </a:lnTo>
                  <a:lnTo>
                    <a:pt x="4211" y="593"/>
                  </a:lnTo>
                  <a:lnTo>
                    <a:pt x="4149" y="624"/>
                  </a:lnTo>
                  <a:lnTo>
                    <a:pt x="3806" y="1030"/>
                  </a:lnTo>
                  <a:lnTo>
                    <a:pt x="3463" y="1467"/>
                  </a:lnTo>
                  <a:lnTo>
                    <a:pt x="3151" y="1903"/>
                  </a:lnTo>
                  <a:lnTo>
                    <a:pt x="2870" y="2340"/>
                  </a:lnTo>
                  <a:lnTo>
                    <a:pt x="2589" y="2808"/>
                  </a:lnTo>
                  <a:lnTo>
                    <a:pt x="2340" y="3275"/>
                  </a:lnTo>
                  <a:lnTo>
                    <a:pt x="2090" y="3743"/>
                  </a:lnTo>
                  <a:lnTo>
                    <a:pt x="1872" y="4242"/>
                  </a:lnTo>
                  <a:lnTo>
                    <a:pt x="1685" y="4710"/>
                  </a:lnTo>
                  <a:lnTo>
                    <a:pt x="1529" y="5147"/>
                  </a:lnTo>
                  <a:lnTo>
                    <a:pt x="1124" y="3899"/>
                  </a:lnTo>
                  <a:lnTo>
                    <a:pt x="749" y="2652"/>
                  </a:lnTo>
                  <a:lnTo>
                    <a:pt x="437" y="1373"/>
                  </a:lnTo>
                  <a:lnTo>
                    <a:pt x="188" y="94"/>
                  </a:lnTo>
                  <a:lnTo>
                    <a:pt x="126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958;p75"/>
            <p:cNvSpPr/>
            <p:nvPr/>
          </p:nvSpPr>
          <p:spPr>
            <a:xfrm>
              <a:off x="5993975" y="3245775"/>
              <a:ext cx="478775" cy="502150"/>
            </a:xfrm>
            <a:custGeom>
              <a:avLst/>
              <a:gdLst/>
              <a:ahLst/>
              <a:cxnLst/>
              <a:rect l="l" t="t" r="r" b="b"/>
              <a:pathLst>
                <a:path w="19151" h="20086" extrusionOk="0">
                  <a:moveTo>
                    <a:pt x="14129" y="0"/>
                  </a:moveTo>
                  <a:lnTo>
                    <a:pt x="13630" y="94"/>
                  </a:lnTo>
                  <a:lnTo>
                    <a:pt x="13162" y="219"/>
                  </a:lnTo>
                  <a:lnTo>
                    <a:pt x="12694" y="375"/>
                  </a:lnTo>
                  <a:lnTo>
                    <a:pt x="12226" y="593"/>
                  </a:lnTo>
                  <a:lnTo>
                    <a:pt x="12101" y="624"/>
                  </a:lnTo>
                  <a:lnTo>
                    <a:pt x="12008" y="593"/>
                  </a:lnTo>
                  <a:lnTo>
                    <a:pt x="11914" y="531"/>
                  </a:lnTo>
                  <a:lnTo>
                    <a:pt x="11852" y="437"/>
                  </a:lnTo>
                  <a:lnTo>
                    <a:pt x="11821" y="343"/>
                  </a:lnTo>
                  <a:lnTo>
                    <a:pt x="11821" y="250"/>
                  </a:lnTo>
                  <a:lnTo>
                    <a:pt x="11852" y="125"/>
                  </a:lnTo>
                  <a:lnTo>
                    <a:pt x="11977" y="63"/>
                  </a:lnTo>
                  <a:lnTo>
                    <a:pt x="12070" y="0"/>
                  </a:lnTo>
                  <a:lnTo>
                    <a:pt x="12070" y="0"/>
                  </a:lnTo>
                  <a:lnTo>
                    <a:pt x="11415" y="125"/>
                  </a:lnTo>
                  <a:lnTo>
                    <a:pt x="10792" y="312"/>
                  </a:lnTo>
                  <a:lnTo>
                    <a:pt x="10168" y="499"/>
                  </a:lnTo>
                  <a:lnTo>
                    <a:pt x="9575" y="780"/>
                  </a:lnTo>
                  <a:lnTo>
                    <a:pt x="8983" y="1061"/>
                  </a:lnTo>
                  <a:lnTo>
                    <a:pt x="8390" y="1404"/>
                  </a:lnTo>
                  <a:lnTo>
                    <a:pt x="7829" y="1747"/>
                  </a:lnTo>
                  <a:lnTo>
                    <a:pt x="7298" y="2152"/>
                  </a:lnTo>
                  <a:lnTo>
                    <a:pt x="6987" y="2620"/>
                  </a:lnTo>
                  <a:lnTo>
                    <a:pt x="6737" y="3088"/>
                  </a:lnTo>
                  <a:lnTo>
                    <a:pt x="6519" y="3587"/>
                  </a:lnTo>
                  <a:lnTo>
                    <a:pt x="6332" y="4117"/>
                  </a:lnTo>
                  <a:lnTo>
                    <a:pt x="6269" y="4242"/>
                  </a:lnTo>
                  <a:lnTo>
                    <a:pt x="6176" y="4304"/>
                  </a:lnTo>
                  <a:lnTo>
                    <a:pt x="5957" y="4304"/>
                  </a:lnTo>
                  <a:lnTo>
                    <a:pt x="5864" y="4242"/>
                  </a:lnTo>
                  <a:lnTo>
                    <a:pt x="5770" y="4180"/>
                  </a:lnTo>
                  <a:lnTo>
                    <a:pt x="5739" y="4055"/>
                  </a:lnTo>
                  <a:lnTo>
                    <a:pt x="5739" y="3930"/>
                  </a:lnTo>
                  <a:lnTo>
                    <a:pt x="5864" y="3587"/>
                  </a:lnTo>
                  <a:lnTo>
                    <a:pt x="6020" y="3213"/>
                  </a:lnTo>
                  <a:lnTo>
                    <a:pt x="6020" y="3213"/>
                  </a:lnTo>
                  <a:lnTo>
                    <a:pt x="5645" y="3618"/>
                  </a:lnTo>
                  <a:lnTo>
                    <a:pt x="4990" y="4273"/>
                  </a:lnTo>
                  <a:lnTo>
                    <a:pt x="4367" y="4991"/>
                  </a:lnTo>
                  <a:lnTo>
                    <a:pt x="3805" y="5739"/>
                  </a:lnTo>
                  <a:lnTo>
                    <a:pt x="3275" y="6519"/>
                  </a:lnTo>
                  <a:lnTo>
                    <a:pt x="3088" y="7330"/>
                  </a:lnTo>
                  <a:lnTo>
                    <a:pt x="2932" y="8172"/>
                  </a:lnTo>
                  <a:lnTo>
                    <a:pt x="2807" y="8983"/>
                  </a:lnTo>
                  <a:lnTo>
                    <a:pt x="2714" y="9825"/>
                  </a:lnTo>
                  <a:lnTo>
                    <a:pt x="2683" y="9950"/>
                  </a:lnTo>
                  <a:lnTo>
                    <a:pt x="2589" y="10012"/>
                  </a:lnTo>
                  <a:lnTo>
                    <a:pt x="2495" y="10074"/>
                  </a:lnTo>
                  <a:lnTo>
                    <a:pt x="2277" y="10074"/>
                  </a:lnTo>
                  <a:lnTo>
                    <a:pt x="2183" y="10012"/>
                  </a:lnTo>
                  <a:lnTo>
                    <a:pt x="2121" y="9918"/>
                  </a:lnTo>
                  <a:lnTo>
                    <a:pt x="2121" y="9794"/>
                  </a:lnTo>
                  <a:lnTo>
                    <a:pt x="2215" y="8951"/>
                  </a:lnTo>
                  <a:lnTo>
                    <a:pt x="2339" y="8109"/>
                  </a:lnTo>
                  <a:lnTo>
                    <a:pt x="1809" y="9201"/>
                  </a:lnTo>
                  <a:lnTo>
                    <a:pt x="1341" y="10293"/>
                  </a:lnTo>
                  <a:lnTo>
                    <a:pt x="936" y="11447"/>
                  </a:lnTo>
                  <a:lnTo>
                    <a:pt x="624" y="12632"/>
                  </a:lnTo>
                  <a:lnTo>
                    <a:pt x="468" y="13193"/>
                  </a:lnTo>
                  <a:lnTo>
                    <a:pt x="375" y="13755"/>
                  </a:lnTo>
                  <a:lnTo>
                    <a:pt x="219" y="14908"/>
                  </a:lnTo>
                  <a:lnTo>
                    <a:pt x="94" y="16062"/>
                  </a:lnTo>
                  <a:lnTo>
                    <a:pt x="0" y="17248"/>
                  </a:lnTo>
                  <a:lnTo>
                    <a:pt x="0" y="17622"/>
                  </a:lnTo>
                  <a:lnTo>
                    <a:pt x="0" y="18027"/>
                  </a:lnTo>
                  <a:lnTo>
                    <a:pt x="63" y="18402"/>
                  </a:lnTo>
                  <a:lnTo>
                    <a:pt x="156" y="18745"/>
                  </a:lnTo>
                  <a:lnTo>
                    <a:pt x="312" y="19088"/>
                  </a:lnTo>
                  <a:lnTo>
                    <a:pt x="468" y="19431"/>
                  </a:lnTo>
                  <a:lnTo>
                    <a:pt x="686" y="19774"/>
                  </a:lnTo>
                  <a:lnTo>
                    <a:pt x="967" y="20086"/>
                  </a:lnTo>
                  <a:lnTo>
                    <a:pt x="1653" y="17653"/>
                  </a:lnTo>
                  <a:lnTo>
                    <a:pt x="2371" y="15189"/>
                  </a:lnTo>
                  <a:lnTo>
                    <a:pt x="2776" y="13973"/>
                  </a:lnTo>
                  <a:lnTo>
                    <a:pt x="3182" y="12756"/>
                  </a:lnTo>
                  <a:lnTo>
                    <a:pt x="3649" y="11571"/>
                  </a:lnTo>
                  <a:lnTo>
                    <a:pt x="4148" y="10386"/>
                  </a:lnTo>
                  <a:lnTo>
                    <a:pt x="4679" y="9295"/>
                  </a:lnTo>
                  <a:lnTo>
                    <a:pt x="4990" y="8733"/>
                  </a:lnTo>
                  <a:lnTo>
                    <a:pt x="5302" y="8203"/>
                  </a:lnTo>
                  <a:lnTo>
                    <a:pt x="5614" y="7704"/>
                  </a:lnTo>
                  <a:lnTo>
                    <a:pt x="5957" y="7205"/>
                  </a:lnTo>
                  <a:lnTo>
                    <a:pt x="6332" y="6706"/>
                  </a:lnTo>
                  <a:lnTo>
                    <a:pt x="6706" y="6238"/>
                  </a:lnTo>
                  <a:lnTo>
                    <a:pt x="7111" y="5770"/>
                  </a:lnTo>
                  <a:lnTo>
                    <a:pt x="7548" y="5334"/>
                  </a:lnTo>
                  <a:lnTo>
                    <a:pt x="7985" y="4928"/>
                  </a:lnTo>
                  <a:lnTo>
                    <a:pt x="8452" y="4523"/>
                  </a:lnTo>
                  <a:lnTo>
                    <a:pt x="8920" y="4148"/>
                  </a:lnTo>
                  <a:lnTo>
                    <a:pt x="9450" y="3805"/>
                  </a:lnTo>
                  <a:lnTo>
                    <a:pt x="9981" y="3462"/>
                  </a:lnTo>
                  <a:lnTo>
                    <a:pt x="10542" y="3182"/>
                  </a:lnTo>
                  <a:lnTo>
                    <a:pt x="11041" y="2963"/>
                  </a:lnTo>
                  <a:lnTo>
                    <a:pt x="11571" y="2807"/>
                  </a:lnTo>
                  <a:lnTo>
                    <a:pt x="12101" y="2651"/>
                  </a:lnTo>
                  <a:lnTo>
                    <a:pt x="12663" y="2527"/>
                  </a:lnTo>
                  <a:lnTo>
                    <a:pt x="13224" y="2433"/>
                  </a:lnTo>
                  <a:lnTo>
                    <a:pt x="13786" y="2402"/>
                  </a:lnTo>
                  <a:lnTo>
                    <a:pt x="14378" y="2371"/>
                  </a:lnTo>
                  <a:lnTo>
                    <a:pt x="14940" y="2402"/>
                  </a:lnTo>
                  <a:lnTo>
                    <a:pt x="15532" y="2464"/>
                  </a:lnTo>
                  <a:lnTo>
                    <a:pt x="16094" y="2558"/>
                  </a:lnTo>
                  <a:lnTo>
                    <a:pt x="16655" y="2714"/>
                  </a:lnTo>
                  <a:lnTo>
                    <a:pt x="17185" y="2901"/>
                  </a:lnTo>
                  <a:lnTo>
                    <a:pt x="17715" y="3150"/>
                  </a:lnTo>
                  <a:lnTo>
                    <a:pt x="18214" y="3431"/>
                  </a:lnTo>
                  <a:lnTo>
                    <a:pt x="18682" y="3774"/>
                  </a:lnTo>
                  <a:lnTo>
                    <a:pt x="19150" y="4148"/>
                  </a:lnTo>
                  <a:lnTo>
                    <a:pt x="19025" y="3743"/>
                  </a:lnTo>
                  <a:lnTo>
                    <a:pt x="18869" y="3369"/>
                  </a:lnTo>
                  <a:lnTo>
                    <a:pt x="18682" y="2994"/>
                  </a:lnTo>
                  <a:lnTo>
                    <a:pt x="18464" y="2620"/>
                  </a:lnTo>
                  <a:lnTo>
                    <a:pt x="18214" y="2277"/>
                  </a:lnTo>
                  <a:lnTo>
                    <a:pt x="17934" y="1965"/>
                  </a:lnTo>
                  <a:lnTo>
                    <a:pt x="17622" y="1653"/>
                  </a:lnTo>
                  <a:lnTo>
                    <a:pt x="17279" y="1404"/>
                  </a:lnTo>
                  <a:lnTo>
                    <a:pt x="16936" y="1123"/>
                  </a:lnTo>
                  <a:lnTo>
                    <a:pt x="16593" y="905"/>
                  </a:lnTo>
                  <a:lnTo>
                    <a:pt x="16187" y="687"/>
                  </a:lnTo>
                  <a:lnTo>
                    <a:pt x="15813" y="499"/>
                  </a:lnTo>
                  <a:lnTo>
                    <a:pt x="15407" y="343"/>
                  </a:lnTo>
                  <a:lnTo>
                    <a:pt x="14971" y="188"/>
                  </a:lnTo>
                  <a:lnTo>
                    <a:pt x="14565" y="94"/>
                  </a:lnTo>
                  <a:lnTo>
                    <a:pt x="1412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959;p75"/>
            <p:cNvSpPr/>
            <p:nvPr/>
          </p:nvSpPr>
          <p:spPr>
            <a:xfrm>
              <a:off x="6018150" y="3305025"/>
              <a:ext cx="456150" cy="459275"/>
            </a:xfrm>
            <a:custGeom>
              <a:avLst/>
              <a:gdLst/>
              <a:ahLst/>
              <a:cxnLst/>
              <a:rect l="l" t="t" r="r" b="b"/>
              <a:pathLst>
                <a:path w="18246" h="18371" extrusionOk="0">
                  <a:moveTo>
                    <a:pt x="13411" y="1"/>
                  </a:moveTo>
                  <a:lnTo>
                    <a:pt x="12819" y="32"/>
                  </a:lnTo>
                  <a:lnTo>
                    <a:pt x="12257" y="63"/>
                  </a:lnTo>
                  <a:lnTo>
                    <a:pt x="11696" y="157"/>
                  </a:lnTo>
                  <a:lnTo>
                    <a:pt x="11134" y="281"/>
                  </a:lnTo>
                  <a:lnTo>
                    <a:pt x="10604" y="437"/>
                  </a:lnTo>
                  <a:lnTo>
                    <a:pt x="10074" y="593"/>
                  </a:lnTo>
                  <a:lnTo>
                    <a:pt x="9575" y="812"/>
                  </a:lnTo>
                  <a:lnTo>
                    <a:pt x="9014" y="1092"/>
                  </a:lnTo>
                  <a:lnTo>
                    <a:pt x="8483" y="1435"/>
                  </a:lnTo>
                  <a:lnTo>
                    <a:pt x="7953" y="1778"/>
                  </a:lnTo>
                  <a:lnTo>
                    <a:pt x="7485" y="2153"/>
                  </a:lnTo>
                  <a:lnTo>
                    <a:pt x="7018" y="2558"/>
                  </a:lnTo>
                  <a:lnTo>
                    <a:pt x="6581" y="2964"/>
                  </a:lnTo>
                  <a:lnTo>
                    <a:pt x="6144" y="3400"/>
                  </a:lnTo>
                  <a:lnTo>
                    <a:pt x="5739" y="3868"/>
                  </a:lnTo>
                  <a:lnTo>
                    <a:pt x="5365" y="4336"/>
                  </a:lnTo>
                  <a:lnTo>
                    <a:pt x="4990" y="4835"/>
                  </a:lnTo>
                  <a:lnTo>
                    <a:pt x="4647" y="5334"/>
                  </a:lnTo>
                  <a:lnTo>
                    <a:pt x="4335" y="5833"/>
                  </a:lnTo>
                  <a:lnTo>
                    <a:pt x="4023" y="6363"/>
                  </a:lnTo>
                  <a:lnTo>
                    <a:pt x="3712" y="6925"/>
                  </a:lnTo>
                  <a:lnTo>
                    <a:pt x="3181" y="8016"/>
                  </a:lnTo>
                  <a:lnTo>
                    <a:pt x="2682" y="9201"/>
                  </a:lnTo>
                  <a:lnTo>
                    <a:pt x="2215" y="10386"/>
                  </a:lnTo>
                  <a:lnTo>
                    <a:pt x="1809" y="11603"/>
                  </a:lnTo>
                  <a:lnTo>
                    <a:pt x="1404" y="12819"/>
                  </a:lnTo>
                  <a:lnTo>
                    <a:pt x="686" y="15283"/>
                  </a:lnTo>
                  <a:lnTo>
                    <a:pt x="0" y="17716"/>
                  </a:lnTo>
                  <a:lnTo>
                    <a:pt x="218" y="17934"/>
                  </a:lnTo>
                  <a:lnTo>
                    <a:pt x="437" y="18090"/>
                  </a:lnTo>
                  <a:lnTo>
                    <a:pt x="686" y="18184"/>
                  </a:lnTo>
                  <a:lnTo>
                    <a:pt x="936" y="18277"/>
                  </a:lnTo>
                  <a:lnTo>
                    <a:pt x="1185" y="18340"/>
                  </a:lnTo>
                  <a:lnTo>
                    <a:pt x="1435" y="18371"/>
                  </a:lnTo>
                  <a:lnTo>
                    <a:pt x="1684" y="18371"/>
                  </a:lnTo>
                  <a:lnTo>
                    <a:pt x="1965" y="18340"/>
                  </a:lnTo>
                  <a:lnTo>
                    <a:pt x="2215" y="18308"/>
                  </a:lnTo>
                  <a:lnTo>
                    <a:pt x="2495" y="18246"/>
                  </a:lnTo>
                  <a:lnTo>
                    <a:pt x="2745" y="18152"/>
                  </a:lnTo>
                  <a:lnTo>
                    <a:pt x="2994" y="18028"/>
                  </a:lnTo>
                  <a:lnTo>
                    <a:pt x="3244" y="17903"/>
                  </a:lnTo>
                  <a:lnTo>
                    <a:pt x="3462" y="17778"/>
                  </a:lnTo>
                  <a:lnTo>
                    <a:pt x="3680" y="17622"/>
                  </a:lnTo>
                  <a:lnTo>
                    <a:pt x="3868" y="17466"/>
                  </a:lnTo>
                  <a:lnTo>
                    <a:pt x="4148" y="17186"/>
                  </a:lnTo>
                  <a:lnTo>
                    <a:pt x="4398" y="16905"/>
                  </a:lnTo>
                  <a:lnTo>
                    <a:pt x="4647" y="16593"/>
                  </a:lnTo>
                  <a:lnTo>
                    <a:pt x="4866" y="16281"/>
                  </a:lnTo>
                  <a:lnTo>
                    <a:pt x="5240" y="15626"/>
                  </a:lnTo>
                  <a:lnTo>
                    <a:pt x="5583" y="14940"/>
                  </a:lnTo>
                  <a:lnTo>
                    <a:pt x="5583" y="14940"/>
                  </a:lnTo>
                  <a:lnTo>
                    <a:pt x="5084" y="15158"/>
                  </a:lnTo>
                  <a:lnTo>
                    <a:pt x="4616" y="15408"/>
                  </a:lnTo>
                  <a:lnTo>
                    <a:pt x="4148" y="15689"/>
                  </a:lnTo>
                  <a:lnTo>
                    <a:pt x="3680" y="15969"/>
                  </a:lnTo>
                  <a:lnTo>
                    <a:pt x="3587" y="16000"/>
                  </a:lnTo>
                  <a:lnTo>
                    <a:pt x="3462" y="16000"/>
                  </a:lnTo>
                  <a:lnTo>
                    <a:pt x="3369" y="15938"/>
                  </a:lnTo>
                  <a:lnTo>
                    <a:pt x="3306" y="15844"/>
                  </a:lnTo>
                  <a:lnTo>
                    <a:pt x="3275" y="15751"/>
                  </a:lnTo>
                  <a:lnTo>
                    <a:pt x="3275" y="15626"/>
                  </a:lnTo>
                  <a:lnTo>
                    <a:pt x="3337" y="15533"/>
                  </a:lnTo>
                  <a:lnTo>
                    <a:pt x="3431" y="15439"/>
                  </a:lnTo>
                  <a:lnTo>
                    <a:pt x="4023" y="15065"/>
                  </a:lnTo>
                  <a:lnTo>
                    <a:pt x="4647" y="14722"/>
                  </a:lnTo>
                  <a:lnTo>
                    <a:pt x="5271" y="14410"/>
                  </a:lnTo>
                  <a:lnTo>
                    <a:pt x="5926" y="14160"/>
                  </a:lnTo>
                  <a:lnTo>
                    <a:pt x="6612" y="12601"/>
                  </a:lnTo>
                  <a:lnTo>
                    <a:pt x="7267" y="11041"/>
                  </a:lnTo>
                  <a:lnTo>
                    <a:pt x="6643" y="11353"/>
                  </a:lnTo>
                  <a:lnTo>
                    <a:pt x="6051" y="11696"/>
                  </a:lnTo>
                  <a:lnTo>
                    <a:pt x="5926" y="11728"/>
                  </a:lnTo>
                  <a:lnTo>
                    <a:pt x="5832" y="11728"/>
                  </a:lnTo>
                  <a:lnTo>
                    <a:pt x="5739" y="11665"/>
                  </a:lnTo>
                  <a:lnTo>
                    <a:pt x="5676" y="11572"/>
                  </a:lnTo>
                  <a:lnTo>
                    <a:pt x="5645" y="11478"/>
                  </a:lnTo>
                  <a:lnTo>
                    <a:pt x="5645" y="11353"/>
                  </a:lnTo>
                  <a:lnTo>
                    <a:pt x="5676" y="11260"/>
                  </a:lnTo>
                  <a:lnTo>
                    <a:pt x="5770" y="11166"/>
                  </a:lnTo>
                  <a:lnTo>
                    <a:pt x="6674" y="10667"/>
                  </a:lnTo>
                  <a:lnTo>
                    <a:pt x="7142" y="10449"/>
                  </a:lnTo>
                  <a:lnTo>
                    <a:pt x="7610" y="10231"/>
                  </a:lnTo>
                  <a:lnTo>
                    <a:pt x="8203" y="8952"/>
                  </a:lnTo>
                  <a:lnTo>
                    <a:pt x="8827" y="7704"/>
                  </a:lnTo>
                  <a:lnTo>
                    <a:pt x="9326" y="6862"/>
                  </a:lnTo>
                  <a:lnTo>
                    <a:pt x="9825" y="6020"/>
                  </a:lnTo>
                  <a:lnTo>
                    <a:pt x="10386" y="5209"/>
                  </a:lnTo>
                  <a:lnTo>
                    <a:pt x="10979" y="4461"/>
                  </a:lnTo>
                  <a:lnTo>
                    <a:pt x="10511" y="4523"/>
                  </a:lnTo>
                  <a:lnTo>
                    <a:pt x="10043" y="4617"/>
                  </a:lnTo>
                  <a:lnTo>
                    <a:pt x="9544" y="4741"/>
                  </a:lnTo>
                  <a:lnTo>
                    <a:pt x="9076" y="4866"/>
                  </a:lnTo>
                  <a:lnTo>
                    <a:pt x="8951" y="4897"/>
                  </a:lnTo>
                  <a:lnTo>
                    <a:pt x="8858" y="4835"/>
                  </a:lnTo>
                  <a:lnTo>
                    <a:pt x="8795" y="4773"/>
                  </a:lnTo>
                  <a:lnTo>
                    <a:pt x="8764" y="4679"/>
                  </a:lnTo>
                  <a:lnTo>
                    <a:pt x="8733" y="4554"/>
                  </a:lnTo>
                  <a:lnTo>
                    <a:pt x="8764" y="4461"/>
                  </a:lnTo>
                  <a:lnTo>
                    <a:pt x="8827" y="4367"/>
                  </a:lnTo>
                  <a:lnTo>
                    <a:pt x="8951" y="4305"/>
                  </a:lnTo>
                  <a:lnTo>
                    <a:pt x="9606" y="4118"/>
                  </a:lnTo>
                  <a:lnTo>
                    <a:pt x="10261" y="3993"/>
                  </a:lnTo>
                  <a:lnTo>
                    <a:pt x="10885" y="3899"/>
                  </a:lnTo>
                  <a:lnTo>
                    <a:pt x="11540" y="3806"/>
                  </a:lnTo>
                  <a:lnTo>
                    <a:pt x="12070" y="3307"/>
                  </a:lnTo>
                  <a:lnTo>
                    <a:pt x="12600" y="2839"/>
                  </a:lnTo>
                  <a:lnTo>
                    <a:pt x="13162" y="2402"/>
                  </a:lnTo>
                  <a:lnTo>
                    <a:pt x="13754" y="1997"/>
                  </a:lnTo>
                  <a:lnTo>
                    <a:pt x="13879" y="1903"/>
                  </a:lnTo>
                  <a:lnTo>
                    <a:pt x="13536" y="1872"/>
                  </a:lnTo>
                  <a:lnTo>
                    <a:pt x="13442" y="1841"/>
                  </a:lnTo>
                  <a:lnTo>
                    <a:pt x="13349" y="1778"/>
                  </a:lnTo>
                  <a:lnTo>
                    <a:pt x="13286" y="1685"/>
                  </a:lnTo>
                  <a:lnTo>
                    <a:pt x="13255" y="1591"/>
                  </a:lnTo>
                  <a:lnTo>
                    <a:pt x="13286" y="1467"/>
                  </a:lnTo>
                  <a:lnTo>
                    <a:pt x="13349" y="1373"/>
                  </a:lnTo>
                  <a:lnTo>
                    <a:pt x="13442" y="1311"/>
                  </a:lnTo>
                  <a:lnTo>
                    <a:pt x="13567" y="1279"/>
                  </a:lnTo>
                  <a:lnTo>
                    <a:pt x="14191" y="1342"/>
                  </a:lnTo>
                  <a:lnTo>
                    <a:pt x="14815" y="1435"/>
                  </a:lnTo>
                  <a:lnTo>
                    <a:pt x="15127" y="1342"/>
                  </a:lnTo>
                  <a:lnTo>
                    <a:pt x="15438" y="1248"/>
                  </a:lnTo>
                  <a:lnTo>
                    <a:pt x="15750" y="1186"/>
                  </a:lnTo>
                  <a:lnTo>
                    <a:pt x="16093" y="1155"/>
                  </a:lnTo>
                  <a:lnTo>
                    <a:pt x="16405" y="1155"/>
                  </a:lnTo>
                  <a:lnTo>
                    <a:pt x="16717" y="1186"/>
                  </a:lnTo>
                  <a:lnTo>
                    <a:pt x="17029" y="1248"/>
                  </a:lnTo>
                  <a:lnTo>
                    <a:pt x="17310" y="1373"/>
                  </a:lnTo>
                  <a:lnTo>
                    <a:pt x="17591" y="1498"/>
                  </a:lnTo>
                  <a:lnTo>
                    <a:pt x="17840" y="1685"/>
                  </a:lnTo>
                  <a:lnTo>
                    <a:pt x="18058" y="1903"/>
                  </a:lnTo>
                  <a:lnTo>
                    <a:pt x="18245" y="2153"/>
                  </a:lnTo>
                  <a:lnTo>
                    <a:pt x="18183" y="1778"/>
                  </a:lnTo>
                  <a:lnTo>
                    <a:pt x="17715" y="1404"/>
                  </a:lnTo>
                  <a:lnTo>
                    <a:pt x="17247" y="1061"/>
                  </a:lnTo>
                  <a:lnTo>
                    <a:pt x="16748" y="780"/>
                  </a:lnTo>
                  <a:lnTo>
                    <a:pt x="16218" y="531"/>
                  </a:lnTo>
                  <a:lnTo>
                    <a:pt x="15688" y="344"/>
                  </a:lnTo>
                  <a:lnTo>
                    <a:pt x="15127" y="188"/>
                  </a:lnTo>
                  <a:lnTo>
                    <a:pt x="14565" y="94"/>
                  </a:lnTo>
                  <a:lnTo>
                    <a:pt x="13973" y="32"/>
                  </a:lnTo>
                  <a:lnTo>
                    <a:pt x="1341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960;p75"/>
            <p:cNvSpPr/>
            <p:nvPr/>
          </p:nvSpPr>
          <p:spPr>
            <a:xfrm>
              <a:off x="5993975" y="3308925"/>
              <a:ext cx="333725" cy="509950"/>
            </a:xfrm>
            <a:custGeom>
              <a:avLst/>
              <a:gdLst/>
              <a:ahLst/>
              <a:cxnLst/>
              <a:rect l="l" t="t" r="r" b="b"/>
              <a:pathLst>
                <a:path w="13349" h="20398" extrusionOk="0">
                  <a:moveTo>
                    <a:pt x="12756" y="1"/>
                  </a:moveTo>
                  <a:lnTo>
                    <a:pt x="12226" y="32"/>
                  </a:lnTo>
                  <a:lnTo>
                    <a:pt x="11727" y="94"/>
                  </a:lnTo>
                  <a:lnTo>
                    <a:pt x="11197" y="219"/>
                  </a:lnTo>
                  <a:lnTo>
                    <a:pt x="10698" y="406"/>
                  </a:lnTo>
                  <a:lnTo>
                    <a:pt x="10230" y="593"/>
                  </a:lnTo>
                  <a:lnTo>
                    <a:pt x="9731" y="812"/>
                  </a:lnTo>
                  <a:lnTo>
                    <a:pt x="9294" y="1092"/>
                  </a:lnTo>
                  <a:lnTo>
                    <a:pt x="8795" y="1435"/>
                  </a:lnTo>
                  <a:lnTo>
                    <a:pt x="8328" y="1810"/>
                  </a:lnTo>
                  <a:lnTo>
                    <a:pt x="7891" y="2184"/>
                  </a:lnTo>
                  <a:lnTo>
                    <a:pt x="7486" y="2620"/>
                  </a:lnTo>
                  <a:lnTo>
                    <a:pt x="7111" y="3057"/>
                  </a:lnTo>
                  <a:lnTo>
                    <a:pt x="6737" y="3525"/>
                  </a:lnTo>
                  <a:lnTo>
                    <a:pt x="6394" y="4024"/>
                  </a:lnTo>
                  <a:lnTo>
                    <a:pt x="6082" y="4492"/>
                  </a:lnTo>
                  <a:lnTo>
                    <a:pt x="5739" y="5053"/>
                  </a:lnTo>
                  <a:lnTo>
                    <a:pt x="5396" y="5646"/>
                  </a:lnTo>
                  <a:lnTo>
                    <a:pt x="4803" y="6800"/>
                  </a:lnTo>
                  <a:lnTo>
                    <a:pt x="4211" y="7985"/>
                  </a:lnTo>
                  <a:lnTo>
                    <a:pt x="3681" y="9201"/>
                  </a:lnTo>
                  <a:lnTo>
                    <a:pt x="3150" y="10480"/>
                  </a:lnTo>
                  <a:lnTo>
                    <a:pt x="2620" y="11759"/>
                  </a:lnTo>
                  <a:lnTo>
                    <a:pt x="2152" y="13037"/>
                  </a:lnTo>
                  <a:lnTo>
                    <a:pt x="1684" y="14347"/>
                  </a:lnTo>
                  <a:lnTo>
                    <a:pt x="1248" y="15657"/>
                  </a:lnTo>
                  <a:lnTo>
                    <a:pt x="874" y="16967"/>
                  </a:lnTo>
                  <a:lnTo>
                    <a:pt x="499" y="18308"/>
                  </a:lnTo>
                  <a:lnTo>
                    <a:pt x="156" y="19618"/>
                  </a:lnTo>
                  <a:lnTo>
                    <a:pt x="0" y="20304"/>
                  </a:lnTo>
                  <a:lnTo>
                    <a:pt x="0" y="20367"/>
                  </a:lnTo>
                  <a:lnTo>
                    <a:pt x="63" y="20398"/>
                  </a:lnTo>
                  <a:lnTo>
                    <a:pt x="125" y="20367"/>
                  </a:lnTo>
                  <a:lnTo>
                    <a:pt x="156" y="20304"/>
                  </a:lnTo>
                  <a:lnTo>
                    <a:pt x="468" y="18994"/>
                  </a:lnTo>
                  <a:lnTo>
                    <a:pt x="842" y="17685"/>
                  </a:lnTo>
                  <a:lnTo>
                    <a:pt x="1217" y="16375"/>
                  </a:lnTo>
                  <a:lnTo>
                    <a:pt x="1622" y="15065"/>
                  </a:lnTo>
                  <a:lnTo>
                    <a:pt x="2059" y="13786"/>
                  </a:lnTo>
                  <a:lnTo>
                    <a:pt x="2495" y="12507"/>
                  </a:lnTo>
                  <a:lnTo>
                    <a:pt x="2994" y="11229"/>
                  </a:lnTo>
                  <a:lnTo>
                    <a:pt x="3525" y="9981"/>
                  </a:lnTo>
                  <a:lnTo>
                    <a:pt x="4024" y="8796"/>
                  </a:lnTo>
                  <a:lnTo>
                    <a:pt x="4585" y="7611"/>
                  </a:lnTo>
                  <a:lnTo>
                    <a:pt x="5178" y="6425"/>
                  </a:lnTo>
                  <a:lnTo>
                    <a:pt x="5801" y="5272"/>
                  </a:lnTo>
                  <a:lnTo>
                    <a:pt x="6113" y="4741"/>
                  </a:lnTo>
                  <a:lnTo>
                    <a:pt x="6425" y="4242"/>
                  </a:lnTo>
                  <a:lnTo>
                    <a:pt x="6768" y="3743"/>
                  </a:lnTo>
                  <a:lnTo>
                    <a:pt x="7142" y="3275"/>
                  </a:lnTo>
                  <a:lnTo>
                    <a:pt x="7517" y="2808"/>
                  </a:lnTo>
                  <a:lnTo>
                    <a:pt x="7922" y="2371"/>
                  </a:lnTo>
                  <a:lnTo>
                    <a:pt x="8390" y="1966"/>
                  </a:lnTo>
                  <a:lnTo>
                    <a:pt x="8858" y="1591"/>
                  </a:lnTo>
                  <a:lnTo>
                    <a:pt x="9263" y="1279"/>
                  </a:lnTo>
                  <a:lnTo>
                    <a:pt x="9731" y="1030"/>
                  </a:lnTo>
                  <a:lnTo>
                    <a:pt x="10199" y="780"/>
                  </a:lnTo>
                  <a:lnTo>
                    <a:pt x="10667" y="562"/>
                  </a:lnTo>
                  <a:lnTo>
                    <a:pt x="11166" y="406"/>
                  </a:lnTo>
                  <a:lnTo>
                    <a:pt x="11696" y="281"/>
                  </a:lnTo>
                  <a:lnTo>
                    <a:pt x="12195" y="188"/>
                  </a:lnTo>
                  <a:lnTo>
                    <a:pt x="12725" y="157"/>
                  </a:lnTo>
                  <a:lnTo>
                    <a:pt x="13287" y="188"/>
                  </a:lnTo>
                  <a:lnTo>
                    <a:pt x="13318" y="157"/>
                  </a:lnTo>
                  <a:lnTo>
                    <a:pt x="13349" y="94"/>
                  </a:lnTo>
                  <a:lnTo>
                    <a:pt x="13349" y="63"/>
                  </a:lnTo>
                  <a:lnTo>
                    <a:pt x="13287" y="32"/>
                  </a:lnTo>
                  <a:lnTo>
                    <a:pt x="1275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961;p75"/>
            <p:cNvSpPr/>
            <p:nvPr/>
          </p:nvSpPr>
          <p:spPr>
            <a:xfrm>
              <a:off x="6218525" y="3283975"/>
              <a:ext cx="76450" cy="60850"/>
            </a:xfrm>
            <a:custGeom>
              <a:avLst/>
              <a:gdLst/>
              <a:ahLst/>
              <a:cxnLst/>
              <a:rect l="l" t="t" r="r" b="b"/>
              <a:pathLst>
                <a:path w="3058" h="2434" extrusionOk="0">
                  <a:moveTo>
                    <a:pt x="1716" y="1"/>
                  </a:moveTo>
                  <a:lnTo>
                    <a:pt x="1654" y="32"/>
                  </a:lnTo>
                  <a:lnTo>
                    <a:pt x="1" y="2309"/>
                  </a:lnTo>
                  <a:lnTo>
                    <a:pt x="1" y="2371"/>
                  </a:lnTo>
                  <a:lnTo>
                    <a:pt x="1" y="2402"/>
                  </a:lnTo>
                  <a:lnTo>
                    <a:pt x="63" y="2433"/>
                  </a:lnTo>
                  <a:lnTo>
                    <a:pt x="94" y="2433"/>
                  </a:lnTo>
                  <a:lnTo>
                    <a:pt x="437" y="2340"/>
                  </a:lnTo>
                  <a:lnTo>
                    <a:pt x="812" y="2277"/>
                  </a:lnTo>
                  <a:lnTo>
                    <a:pt x="1155" y="2246"/>
                  </a:lnTo>
                  <a:lnTo>
                    <a:pt x="1903" y="2246"/>
                  </a:lnTo>
                  <a:lnTo>
                    <a:pt x="2246" y="2277"/>
                  </a:lnTo>
                  <a:lnTo>
                    <a:pt x="2620" y="2309"/>
                  </a:lnTo>
                  <a:lnTo>
                    <a:pt x="2964" y="2402"/>
                  </a:lnTo>
                  <a:lnTo>
                    <a:pt x="3026" y="2371"/>
                  </a:lnTo>
                  <a:lnTo>
                    <a:pt x="3057" y="2340"/>
                  </a:lnTo>
                  <a:lnTo>
                    <a:pt x="3026" y="2277"/>
                  </a:lnTo>
                  <a:lnTo>
                    <a:pt x="2995" y="2246"/>
                  </a:lnTo>
                  <a:lnTo>
                    <a:pt x="2652" y="2153"/>
                  </a:lnTo>
                  <a:lnTo>
                    <a:pt x="2309" y="2121"/>
                  </a:lnTo>
                  <a:lnTo>
                    <a:pt x="1965" y="2090"/>
                  </a:lnTo>
                  <a:lnTo>
                    <a:pt x="1622" y="2059"/>
                  </a:lnTo>
                  <a:lnTo>
                    <a:pt x="1279" y="2090"/>
                  </a:lnTo>
                  <a:lnTo>
                    <a:pt x="936" y="2121"/>
                  </a:lnTo>
                  <a:lnTo>
                    <a:pt x="593" y="2153"/>
                  </a:lnTo>
                  <a:lnTo>
                    <a:pt x="250" y="2246"/>
                  </a:lnTo>
                  <a:lnTo>
                    <a:pt x="1778" y="125"/>
                  </a:lnTo>
                  <a:lnTo>
                    <a:pt x="1810" y="63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962;p75"/>
            <p:cNvSpPr/>
            <p:nvPr/>
          </p:nvSpPr>
          <p:spPr>
            <a:xfrm>
              <a:off x="6094550" y="3395475"/>
              <a:ext cx="102175" cy="127125"/>
            </a:xfrm>
            <a:custGeom>
              <a:avLst/>
              <a:gdLst/>
              <a:ahLst/>
              <a:cxnLst/>
              <a:rect l="l" t="t" r="r" b="b"/>
              <a:pathLst>
                <a:path w="4087" h="5085" extrusionOk="0">
                  <a:moveTo>
                    <a:pt x="1373" y="1"/>
                  </a:moveTo>
                  <a:lnTo>
                    <a:pt x="1311" y="32"/>
                  </a:lnTo>
                  <a:lnTo>
                    <a:pt x="936" y="967"/>
                  </a:lnTo>
                  <a:lnTo>
                    <a:pt x="624" y="1903"/>
                  </a:lnTo>
                  <a:lnTo>
                    <a:pt x="344" y="2870"/>
                  </a:lnTo>
                  <a:lnTo>
                    <a:pt x="157" y="3837"/>
                  </a:lnTo>
                  <a:lnTo>
                    <a:pt x="63" y="4429"/>
                  </a:lnTo>
                  <a:lnTo>
                    <a:pt x="1" y="4991"/>
                  </a:lnTo>
                  <a:lnTo>
                    <a:pt x="1" y="5053"/>
                  </a:lnTo>
                  <a:lnTo>
                    <a:pt x="32" y="5084"/>
                  </a:lnTo>
                  <a:lnTo>
                    <a:pt x="94" y="5084"/>
                  </a:lnTo>
                  <a:lnTo>
                    <a:pt x="125" y="5053"/>
                  </a:lnTo>
                  <a:lnTo>
                    <a:pt x="812" y="4367"/>
                  </a:lnTo>
                  <a:lnTo>
                    <a:pt x="1560" y="3712"/>
                  </a:lnTo>
                  <a:lnTo>
                    <a:pt x="2309" y="3119"/>
                  </a:lnTo>
                  <a:lnTo>
                    <a:pt x="3088" y="2558"/>
                  </a:lnTo>
                  <a:lnTo>
                    <a:pt x="4055" y="1997"/>
                  </a:lnTo>
                  <a:lnTo>
                    <a:pt x="4086" y="1934"/>
                  </a:lnTo>
                  <a:lnTo>
                    <a:pt x="4055" y="1903"/>
                  </a:lnTo>
                  <a:lnTo>
                    <a:pt x="4024" y="1841"/>
                  </a:lnTo>
                  <a:lnTo>
                    <a:pt x="3962" y="1872"/>
                  </a:lnTo>
                  <a:lnTo>
                    <a:pt x="3119" y="2371"/>
                  </a:lnTo>
                  <a:lnTo>
                    <a:pt x="2309" y="2932"/>
                  </a:lnTo>
                  <a:lnTo>
                    <a:pt x="1529" y="3525"/>
                  </a:lnTo>
                  <a:lnTo>
                    <a:pt x="780" y="4180"/>
                  </a:lnTo>
                  <a:lnTo>
                    <a:pt x="188" y="4772"/>
                  </a:lnTo>
                  <a:lnTo>
                    <a:pt x="313" y="3837"/>
                  </a:lnTo>
                  <a:lnTo>
                    <a:pt x="500" y="2932"/>
                  </a:lnTo>
                  <a:lnTo>
                    <a:pt x="749" y="2028"/>
                  </a:lnTo>
                  <a:lnTo>
                    <a:pt x="1030" y="1155"/>
                  </a:lnTo>
                  <a:lnTo>
                    <a:pt x="1248" y="624"/>
                  </a:lnTo>
                  <a:lnTo>
                    <a:pt x="1466" y="94"/>
                  </a:lnTo>
                  <a:lnTo>
                    <a:pt x="1466" y="3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963;p75"/>
            <p:cNvSpPr/>
            <p:nvPr/>
          </p:nvSpPr>
          <p:spPr>
            <a:xfrm>
              <a:off x="6031400" y="3560775"/>
              <a:ext cx="88900" cy="120875"/>
            </a:xfrm>
            <a:custGeom>
              <a:avLst/>
              <a:gdLst/>
              <a:ahLst/>
              <a:cxnLst/>
              <a:rect l="l" t="t" r="r" b="b"/>
              <a:pathLst>
                <a:path w="3556" h="4835" extrusionOk="0">
                  <a:moveTo>
                    <a:pt x="219" y="1"/>
                  </a:moveTo>
                  <a:lnTo>
                    <a:pt x="187" y="63"/>
                  </a:lnTo>
                  <a:lnTo>
                    <a:pt x="94" y="1248"/>
                  </a:lnTo>
                  <a:lnTo>
                    <a:pt x="32" y="2402"/>
                  </a:lnTo>
                  <a:lnTo>
                    <a:pt x="0" y="3587"/>
                  </a:lnTo>
                  <a:lnTo>
                    <a:pt x="63" y="4772"/>
                  </a:lnTo>
                  <a:lnTo>
                    <a:pt x="63" y="4804"/>
                  </a:lnTo>
                  <a:lnTo>
                    <a:pt x="94" y="4835"/>
                  </a:lnTo>
                  <a:lnTo>
                    <a:pt x="156" y="4835"/>
                  </a:lnTo>
                  <a:lnTo>
                    <a:pt x="187" y="4804"/>
                  </a:lnTo>
                  <a:lnTo>
                    <a:pt x="749" y="4086"/>
                  </a:lnTo>
                  <a:lnTo>
                    <a:pt x="1341" y="3400"/>
                  </a:lnTo>
                  <a:lnTo>
                    <a:pt x="1996" y="2776"/>
                  </a:lnTo>
                  <a:lnTo>
                    <a:pt x="2683" y="2215"/>
                  </a:lnTo>
                  <a:lnTo>
                    <a:pt x="3088" y="1934"/>
                  </a:lnTo>
                  <a:lnTo>
                    <a:pt x="3525" y="1654"/>
                  </a:lnTo>
                  <a:lnTo>
                    <a:pt x="3556" y="1591"/>
                  </a:lnTo>
                  <a:lnTo>
                    <a:pt x="3556" y="1560"/>
                  </a:lnTo>
                  <a:lnTo>
                    <a:pt x="3493" y="1529"/>
                  </a:lnTo>
                  <a:lnTo>
                    <a:pt x="3431" y="1529"/>
                  </a:lnTo>
                  <a:lnTo>
                    <a:pt x="2683" y="2028"/>
                  </a:lnTo>
                  <a:lnTo>
                    <a:pt x="1965" y="2589"/>
                  </a:lnTo>
                  <a:lnTo>
                    <a:pt x="1310" y="3213"/>
                  </a:lnTo>
                  <a:lnTo>
                    <a:pt x="686" y="3868"/>
                  </a:lnTo>
                  <a:lnTo>
                    <a:pt x="187" y="4523"/>
                  </a:lnTo>
                  <a:lnTo>
                    <a:pt x="156" y="3400"/>
                  </a:lnTo>
                  <a:lnTo>
                    <a:pt x="187" y="2308"/>
                  </a:lnTo>
                  <a:lnTo>
                    <a:pt x="250" y="1186"/>
                  </a:lnTo>
                  <a:lnTo>
                    <a:pt x="343" y="94"/>
                  </a:lnTo>
                  <a:lnTo>
                    <a:pt x="343" y="32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964;p75"/>
            <p:cNvSpPr/>
            <p:nvPr/>
          </p:nvSpPr>
          <p:spPr>
            <a:xfrm>
              <a:off x="6288700" y="2197850"/>
              <a:ext cx="120100" cy="259650"/>
            </a:xfrm>
            <a:custGeom>
              <a:avLst/>
              <a:gdLst/>
              <a:ahLst/>
              <a:cxnLst/>
              <a:rect l="l" t="t" r="r" b="b"/>
              <a:pathLst>
                <a:path w="4804" h="10386" extrusionOk="0">
                  <a:moveTo>
                    <a:pt x="1217" y="0"/>
                  </a:moveTo>
                  <a:lnTo>
                    <a:pt x="1" y="686"/>
                  </a:lnTo>
                  <a:lnTo>
                    <a:pt x="1872" y="5676"/>
                  </a:lnTo>
                  <a:lnTo>
                    <a:pt x="2153" y="3805"/>
                  </a:lnTo>
                  <a:lnTo>
                    <a:pt x="3400" y="7516"/>
                  </a:lnTo>
                  <a:lnTo>
                    <a:pt x="3868" y="5583"/>
                  </a:lnTo>
                  <a:lnTo>
                    <a:pt x="4804" y="10386"/>
                  </a:lnTo>
                  <a:lnTo>
                    <a:pt x="4117" y="5209"/>
                  </a:lnTo>
                  <a:lnTo>
                    <a:pt x="4149" y="5427"/>
                  </a:lnTo>
                  <a:lnTo>
                    <a:pt x="4117" y="4179"/>
                  </a:lnTo>
                  <a:lnTo>
                    <a:pt x="3618" y="5364"/>
                  </a:lnTo>
                  <a:lnTo>
                    <a:pt x="3151" y="3743"/>
                  </a:lnTo>
                  <a:lnTo>
                    <a:pt x="2683" y="2121"/>
                  </a:lnTo>
                  <a:lnTo>
                    <a:pt x="2028" y="3150"/>
                  </a:lnTo>
                  <a:lnTo>
                    <a:pt x="1622" y="1559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965;p75"/>
            <p:cNvSpPr/>
            <p:nvPr/>
          </p:nvSpPr>
          <p:spPr>
            <a:xfrm>
              <a:off x="6122625" y="2046575"/>
              <a:ext cx="346225" cy="212100"/>
            </a:xfrm>
            <a:custGeom>
              <a:avLst/>
              <a:gdLst/>
              <a:ahLst/>
              <a:cxnLst/>
              <a:rect l="l" t="t" r="r" b="b"/>
              <a:pathLst>
                <a:path w="13849" h="8484" extrusionOk="0">
                  <a:moveTo>
                    <a:pt x="7174" y="0"/>
                  </a:moveTo>
                  <a:lnTo>
                    <a:pt x="6831" y="32"/>
                  </a:lnTo>
                  <a:lnTo>
                    <a:pt x="6488" y="63"/>
                  </a:lnTo>
                  <a:lnTo>
                    <a:pt x="6238" y="125"/>
                  </a:lnTo>
                  <a:lnTo>
                    <a:pt x="5989" y="188"/>
                  </a:lnTo>
                  <a:lnTo>
                    <a:pt x="5521" y="406"/>
                  </a:lnTo>
                  <a:lnTo>
                    <a:pt x="5084" y="655"/>
                  </a:lnTo>
                  <a:lnTo>
                    <a:pt x="4679" y="967"/>
                  </a:lnTo>
                  <a:lnTo>
                    <a:pt x="4304" y="1342"/>
                  </a:lnTo>
                  <a:lnTo>
                    <a:pt x="3993" y="1747"/>
                  </a:lnTo>
                  <a:lnTo>
                    <a:pt x="3712" y="2184"/>
                  </a:lnTo>
                  <a:lnTo>
                    <a:pt x="3494" y="2651"/>
                  </a:lnTo>
                  <a:lnTo>
                    <a:pt x="3182" y="2776"/>
                  </a:lnTo>
                  <a:lnTo>
                    <a:pt x="2870" y="2995"/>
                  </a:lnTo>
                  <a:lnTo>
                    <a:pt x="2745" y="3119"/>
                  </a:lnTo>
                  <a:lnTo>
                    <a:pt x="2620" y="3275"/>
                  </a:lnTo>
                  <a:lnTo>
                    <a:pt x="2527" y="3431"/>
                  </a:lnTo>
                  <a:lnTo>
                    <a:pt x="2433" y="3587"/>
                  </a:lnTo>
                  <a:lnTo>
                    <a:pt x="2371" y="3774"/>
                  </a:lnTo>
                  <a:lnTo>
                    <a:pt x="2121" y="3743"/>
                  </a:lnTo>
                  <a:lnTo>
                    <a:pt x="1903" y="3774"/>
                  </a:lnTo>
                  <a:lnTo>
                    <a:pt x="1653" y="3805"/>
                  </a:lnTo>
                  <a:lnTo>
                    <a:pt x="1435" y="3868"/>
                  </a:lnTo>
                  <a:lnTo>
                    <a:pt x="1217" y="3961"/>
                  </a:lnTo>
                  <a:lnTo>
                    <a:pt x="998" y="4086"/>
                  </a:lnTo>
                  <a:lnTo>
                    <a:pt x="811" y="4211"/>
                  </a:lnTo>
                  <a:lnTo>
                    <a:pt x="624" y="4367"/>
                  </a:lnTo>
                  <a:lnTo>
                    <a:pt x="406" y="4648"/>
                  </a:lnTo>
                  <a:lnTo>
                    <a:pt x="219" y="4959"/>
                  </a:lnTo>
                  <a:lnTo>
                    <a:pt x="94" y="5303"/>
                  </a:lnTo>
                  <a:lnTo>
                    <a:pt x="32" y="5646"/>
                  </a:lnTo>
                  <a:lnTo>
                    <a:pt x="0" y="6020"/>
                  </a:lnTo>
                  <a:lnTo>
                    <a:pt x="63" y="6394"/>
                  </a:lnTo>
                  <a:lnTo>
                    <a:pt x="156" y="6737"/>
                  </a:lnTo>
                  <a:lnTo>
                    <a:pt x="312" y="7049"/>
                  </a:lnTo>
                  <a:lnTo>
                    <a:pt x="468" y="7267"/>
                  </a:lnTo>
                  <a:lnTo>
                    <a:pt x="687" y="7486"/>
                  </a:lnTo>
                  <a:lnTo>
                    <a:pt x="905" y="7673"/>
                  </a:lnTo>
                  <a:lnTo>
                    <a:pt x="1154" y="7829"/>
                  </a:lnTo>
                  <a:lnTo>
                    <a:pt x="1435" y="7954"/>
                  </a:lnTo>
                  <a:lnTo>
                    <a:pt x="1716" y="8078"/>
                  </a:lnTo>
                  <a:lnTo>
                    <a:pt x="1996" y="8141"/>
                  </a:lnTo>
                  <a:lnTo>
                    <a:pt x="2277" y="8203"/>
                  </a:lnTo>
                  <a:lnTo>
                    <a:pt x="2558" y="8234"/>
                  </a:lnTo>
                  <a:lnTo>
                    <a:pt x="2839" y="8203"/>
                  </a:lnTo>
                  <a:lnTo>
                    <a:pt x="3119" y="8141"/>
                  </a:lnTo>
                  <a:lnTo>
                    <a:pt x="3369" y="8047"/>
                  </a:lnTo>
                  <a:lnTo>
                    <a:pt x="3618" y="7922"/>
                  </a:lnTo>
                  <a:lnTo>
                    <a:pt x="3868" y="7766"/>
                  </a:lnTo>
                  <a:lnTo>
                    <a:pt x="4086" y="7579"/>
                  </a:lnTo>
                  <a:lnTo>
                    <a:pt x="4242" y="7361"/>
                  </a:lnTo>
                  <a:lnTo>
                    <a:pt x="4616" y="7673"/>
                  </a:lnTo>
                  <a:lnTo>
                    <a:pt x="5022" y="7954"/>
                  </a:lnTo>
                  <a:lnTo>
                    <a:pt x="5427" y="8172"/>
                  </a:lnTo>
                  <a:lnTo>
                    <a:pt x="5895" y="8328"/>
                  </a:lnTo>
                  <a:lnTo>
                    <a:pt x="6363" y="8453"/>
                  </a:lnTo>
                  <a:lnTo>
                    <a:pt x="6831" y="8484"/>
                  </a:lnTo>
                  <a:lnTo>
                    <a:pt x="7299" y="8484"/>
                  </a:lnTo>
                  <a:lnTo>
                    <a:pt x="7798" y="8390"/>
                  </a:lnTo>
                  <a:lnTo>
                    <a:pt x="8172" y="8297"/>
                  </a:lnTo>
                  <a:lnTo>
                    <a:pt x="8546" y="8141"/>
                  </a:lnTo>
                  <a:lnTo>
                    <a:pt x="8920" y="7922"/>
                  </a:lnTo>
                  <a:lnTo>
                    <a:pt x="9232" y="7704"/>
                  </a:lnTo>
                  <a:lnTo>
                    <a:pt x="9544" y="7455"/>
                  </a:lnTo>
                  <a:lnTo>
                    <a:pt x="9825" y="7143"/>
                  </a:lnTo>
                  <a:lnTo>
                    <a:pt x="10106" y="6831"/>
                  </a:lnTo>
                  <a:lnTo>
                    <a:pt x="10324" y="6488"/>
                  </a:lnTo>
                  <a:lnTo>
                    <a:pt x="10636" y="6488"/>
                  </a:lnTo>
                  <a:lnTo>
                    <a:pt x="10792" y="6425"/>
                  </a:lnTo>
                  <a:lnTo>
                    <a:pt x="10948" y="6394"/>
                  </a:lnTo>
                  <a:lnTo>
                    <a:pt x="11166" y="6269"/>
                  </a:lnTo>
                  <a:lnTo>
                    <a:pt x="11353" y="6301"/>
                  </a:lnTo>
                  <a:lnTo>
                    <a:pt x="11509" y="6269"/>
                  </a:lnTo>
                  <a:lnTo>
                    <a:pt x="11883" y="6207"/>
                  </a:lnTo>
                  <a:lnTo>
                    <a:pt x="12258" y="6082"/>
                  </a:lnTo>
                  <a:lnTo>
                    <a:pt x="12632" y="5926"/>
                  </a:lnTo>
                  <a:lnTo>
                    <a:pt x="12975" y="5708"/>
                  </a:lnTo>
                  <a:lnTo>
                    <a:pt x="13256" y="5490"/>
                  </a:lnTo>
                  <a:lnTo>
                    <a:pt x="13505" y="5271"/>
                  </a:lnTo>
                  <a:lnTo>
                    <a:pt x="13661" y="5053"/>
                  </a:lnTo>
                  <a:lnTo>
                    <a:pt x="13755" y="4803"/>
                  </a:lnTo>
                  <a:lnTo>
                    <a:pt x="13817" y="4523"/>
                  </a:lnTo>
                  <a:lnTo>
                    <a:pt x="13848" y="4242"/>
                  </a:lnTo>
                  <a:lnTo>
                    <a:pt x="13848" y="3961"/>
                  </a:lnTo>
                  <a:lnTo>
                    <a:pt x="13817" y="3681"/>
                  </a:lnTo>
                  <a:lnTo>
                    <a:pt x="13755" y="3431"/>
                  </a:lnTo>
                  <a:lnTo>
                    <a:pt x="13661" y="3182"/>
                  </a:lnTo>
                  <a:lnTo>
                    <a:pt x="13536" y="2932"/>
                  </a:lnTo>
                  <a:lnTo>
                    <a:pt x="13380" y="2714"/>
                  </a:lnTo>
                  <a:lnTo>
                    <a:pt x="13224" y="2527"/>
                  </a:lnTo>
                  <a:lnTo>
                    <a:pt x="13006" y="2371"/>
                  </a:lnTo>
                  <a:lnTo>
                    <a:pt x="12757" y="2246"/>
                  </a:lnTo>
                  <a:lnTo>
                    <a:pt x="12507" y="2152"/>
                  </a:lnTo>
                  <a:lnTo>
                    <a:pt x="12226" y="2121"/>
                  </a:lnTo>
                  <a:lnTo>
                    <a:pt x="11946" y="2121"/>
                  </a:lnTo>
                  <a:lnTo>
                    <a:pt x="11665" y="2184"/>
                  </a:lnTo>
                  <a:lnTo>
                    <a:pt x="11384" y="2246"/>
                  </a:lnTo>
                  <a:lnTo>
                    <a:pt x="11135" y="2371"/>
                  </a:lnTo>
                  <a:lnTo>
                    <a:pt x="10916" y="2527"/>
                  </a:lnTo>
                  <a:lnTo>
                    <a:pt x="10729" y="2745"/>
                  </a:lnTo>
                  <a:lnTo>
                    <a:pt x="10636" y="2402"/>
                  </a:lnTo>
                  <a:lnTo>
                    <a:pt x="10480" y="2090"/>
                  </a:lnTo>
                  <a:lnTo>
                    <a:pt x="10324" y="1809"/>
                  </a:lnTo>
                  <a:lnTo>
                    <a:pt x="10106" y="1529"/>
                  </a:lnTo>
                  <a:lnTo>
                    <a:pt x="9887" y="1279"/>
                  </a:lnTo>
                  <a:lnTo>
                    <a:pt x="9638" y="1030"/>
                  </a:lnTo>
                  <a:lnTo>
                    <a:pt x="9388" y="811"/>
                  </a:lnTo>
                  <a:lnTo>
                    <a:pt x="9107" y="624"/>
                  </a:lnTo>
                  <a:lnTo>
                    <a:pt x="8796" y="437"/>
                  </a:lnTo>
                  <a:lnTo>
                    <a:pt x="8484" y="312"/>
                  </a:lnTo>
                  <a:lnTo>
                    <a:pt x="8172" y="188"/>
                  </a:lnTo>
                  <a:lnTo>
                    <a:pt x="7829" y="94"/>
                  </a:lnTo>
                  <a:lnTo>
                    <a:pt x="7486" y="32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966;p75"/>
            <p:cNvSpPr/>
            <p:nvPr/>
          </p:nvSpPr>
          <p:spPr>
            <a:xfrm>
              <a:off x="6122625" y="2046575"/>
              <a:ext cx="346225" cy="171550"/>
            </a:xfrm>
            <a:custGeom>
              <a:avLst/>
              <a:gdLst/>
              <a:ahLst/>
              <a:cxnLst/>
              <a:rect l="l" t="t" r="r" b="b"/>
              <a:pathLst>
                <a:path w="13849" h="6862" extrusionOk="0">
                  <a:moveTo>
                    <a:pt x="7174" y="0"/>
                  </a:moveTo>
                  <a:lnTo>
                    <a:pt x="6831" y="32"/>
                  </a:lnTo>
                  <a:lnTo>
                    <a:pt x="6488" y="63"/>
                  </a:lnTo>
                  <a:lnTo>
                    <a:pt x="6238" y="125"/>
                  </a:lnTo>
                  <a:lnTo>
                    <a:pt x="5989" y="188"/>
                  </a:lnTo>
                  <a:lnTo>
                    <a:pt x="5521" y="406"/>
                  </a:lnTo>
                  <a:lnTo>
                    <a:pt x="5084" y="655"/>
                  </a:lnTo>
                  <a:lnTo>
                    <a:pt x="4679" y="967"/>
                  </a:lnTo>
                  <a:lnTo>
                    <a:pt x="4304" y="1342"/>
                  </a:lnTo>
                  <a:lnTo>
                    <a:pt x="3993" y="1747"/>
                  </a:lnTo>
                  <a:lnTo>
                    <a:pt x="3712" y="2184"/>
                  </a:lnTo>
                  <a:lnTo>
                    <a:pt x="3494" y="2651"/>
                  </a:lnTo>
                  <a:lnTo>
                    <a:pt x="3182" y="2776"/>
                  </a:lnTo>
                  <a:lnTo>
                    <a:pt x="2870" y="2995"/>
                  </a:lnTo>
                  <a:lnTo>
                    <a:pt x="2745" y="3119"/>
                  </a:lnTo>
                  <a:lnTo>
                    <a:pt x="2620" y="3275"/>
                  </a:lnTo>
                  <a:lnTo>
                    <a:pt x="2527" y="3431"/>
                  </a:lnTo>
                  <a:lnTo>
                    <a:pt x="2433" y="3587"/>
                  </a:lnTo>
                  <a:lnTo>
                    <a:pt x="2371" y="3774"/>
                  </a:lnTo>
                  <a:lnTo>
                    <a:pt x="2121" y="3743"/>
                  </a:lnTo>
                  <a:lnTo>
                    <a:pt x="1903" y="3774"/>
                  </a:lnTo>
                  <a:lnTo>
                    <a:pt x="1653" y="3805"/>
                  </a:lnTo>
                  <a:lnTo>
                    <a:pt x="1435" y="3868"/>
                  </a:lnTo>
                  <a:lnTo>
                    <a:pt x="1217" y="3961"/>
                  </a:lnTo>
                  <a:lnTo>
                    <a:pt x="998" y="4086"/>
                  </a:lnTo>
                  <a:lnTo>
                    <a:pt x="811" y="4211"/>
                  </a:lnTo>
                  <a:lnTo>
                    <a:pt x="624" y="4367"/>
                  </a:lnTo>
                  <a:lnTo>
                    <a:pt x="406" y="4616"/>
                  </a:lnTo>
                  <a:lnTo>
                    <a:pt x="250" y="4928"/>
                  </a:lnTo>
                  <a:lnTo>
                    <a:pt x="125" y="5240"/>
                  </a:lnTo>
                  <a:lnTo>
                    <a:pt x="32" y="5552"/>
                  </a:lnTo>
                  <a:lnTo>
                    <a:pt x="0" y="5895"/>
                  </a:lnTo>
                  <a:lnTo>
                    <a:pt x="32" y="6238"/>
                  </a:lnTo>
                  <a:lnTo>
                    <a:pt x="94" y="6550"/>
                  </a:lnTo>
                  <a:lnTo>
                    <a:pt x="219" y="6862"/>
                  </a:lnTo>
                  <a:lnTo>
                    <a:pt x="250" y="6612"/>
                  </a:lnTo>
                  <a:lnTo>
                    <a:pt x="312" y="6363"/>
                  </a:lnTo>
                  <a:lnTo>
                    <a:pt x="406" y="6145"/>
                  </a:lnTo>
                  <a:lnTo>
                    <a:pt x="499" y="5926"/>
                  </a:lnTo>
                  <a:lnTo>
                    <a:pt x="624" y="5708"/>
                  </a:lnTo>
                  <a:lnTo>
                    <a:pt x="780" y="5490"/>
                  </a:lnTo>
                  <a:lnTo>
                    <a:pt x="967" y="5303"/>
                  </a:lnTo>
                  <a:lnTo>
                    <a:pt x="1154" y="5147"/>
                  </a:lnTo>
                  <a:lnTo>
                    <a:pt x="1373" y="5022"/>
                  </a:lnTo>
                  <a:lnTo>
                    <a:pt x="1622" y="4991"/>
                  </a:lnTo>
                  <a:lnTo>
                    <a:pt x="1841" y="4991"/>
                  </a:lnTo>
                  <a:lnTo>
                    <a:pt x="2090" y="5053"/>
                  </a:lnTo>
                  <a:lnTo>
                    <a:pt x="2340" y="5115"/>
                  </a:lnTo>
                  <a:lnTo>
                    <a:pt x="2589" y="5240"/>
                  </a:lnTo>
                  <a:lnTo>
                    <a:pt x="3026" y="5521"/>
                  </a:lnTo>
                  <a:lnTo>
                    <a:pt x="3026" y="5521"/>
                  </a:lnTo>
                  <a:lnTo>
                    <a:pt x="2995" y="5084"/>
                  </a:lnTo>
                  <a:lnTo>
                    <a:pt x="3026" y="4648"/>
                  </a:lnTo>
                  <a:lnTo>
                    <a:pt x="3088" y="4429"/>
                  </a:lnTo>
                  <a:lnTo>
                    <a:pt x="3150" y="4211"/>
                  </a:lnTo>
                  <a:lnTo>
                    <a:pt x="3213" y="4024"/>
                  </a:lnTo>
                  <a:lnTo>
                    <a:pt x="3306" y="3837"/>
                  </a:lnTo>
                  <a:lnTo>
                    <a:pt x="3431" y="3650"/>
                  </a:lnTo>
                  <a:lnTo>
                    <a:pt x="3556" y="3525"/>
                  </a:lnTo>
                  <a:lnTo>
                    <a:pt x="3712" y="3400"/>
                  </a:lnTo>
                  <a:lnTo>
                    <a:pt x="3868" y="3306"/>
                  </a:lnTo>
                  <a:lnTo>
                    <a:pt x="4055" y="3244"/>
                  </a:lnTo>
                  <a:lnTo>
                    <a:pt x="4273" y="3213"/>
                  </a:lnTo>
                  <a:lnTo>
                    <a:pt x="4492" y="3213"/>
                  </a:lnTo>
                  <a:lnTo>
                    <a:pt x="4710" y="3275"/>
                  </a:lnTo>
                  <a:lnTo>
                    <a:pt x="4741" y="3275"/>
                  </a:lnTo>
                  <a:lnTo>
                    <a:pt x="4741" y="3306"/>
                  </a:lnTo>
                  <a:lnTo>
                    <a:pt x="4710" y="3400"/>
                  </a:lnTo>
                  <a:lnTo>
                    <a:pt x="4585" y="3681"/>
                  </a:lnTo>
                  <a:lnTo>
                    <a:pt x="4523" y="3868"/>
                  </a:lnTo>
                  <a:lnTo>
                    <a:pt x="4523" y="4055"/>
                  </a:lnTo>
                  <a:lnTo>
                    <a:pt x="4523" y="4149"/>
                  </a:lnTo>
                  <a:lnTo>
                    <a:pt x="4554" y="4242"/>
                  </a:lnTo>
                  <a:lnTo>
                    <a:pt x="4616" y="4304"/>
                  </a:lnTo>
                  <a:lnTo>
                    <a:pt x="4710" y="4398"/>
                  </a:lnTo>
                  <a:lnTo>
                    <a:pt x="4741" y="4180"/>
                  </a:lnTo>
                  <a:lnTo>
                    <a:pt x="4772" y="3993"/>
                  </a:lnTo>
                  <a:lnTo>
                    <a:pt x="4835" y="3805"/>
                  </a:lnTo>
                  <a:lnTo>
                    <a:pt x="4928" y="3650"/>
                  </a:lnTo>
                  <a:lnTo>
                    <a:pt x="5053" y="3494"/>
                  </a:lnTo>
                  <a:lnTo>
                    <a:pt x="5178" y="3338"/>
                  </a:lnTo>
                  <a:lnTo>
                    <a:pt x="5490" y="3088"/>
                  </a:lnTo>
                  <a:lnTo>
                    <a:pt x="5833" y="2901"/>
                  </a:lnTo>
                  <a:lnTo>
                    <a:pt x="6207" y="2714"/>
                  </a:lnTo>
                  <a:lnTo>
                    <a:pt x="6612" y="2589"/>
                  </a:lnTo>
                  <a:lnTo>
                    <a:pt x="6955" y="2527"/>
                  </a:lnTo>
                  <a:lnTo>
                    <a:pt x="7299" y="2464"/>
                  </a:lnTo>
                  <a:lnTo>
                    <a:pt x="7610" y="2433"/>
                  </a:lnTo>
                  <a:lnTo>
                    <a:pt x="8234" y="2433"/>
                  </a:lnTo>
                  <a:lnTo>
                    <a:pt x="8546" y="2496"/>
                  </a:lnTo>
                  <a:lnTo>
                    <a:pt x="8858" y="2558"/>
                  </a:lnTo>
                  <a:lnTo>
                    <a:pt x="9139" y="2683"/>
                  </a:lnTo>
                  <a:lnTo>
                    <a:pt x="9388" y="2807"/>
                  </a:lnTo>
                  <a:lnTo>
                    <a:pt x="9669" y="2963"/>
                  </a:lnTo>
                  <a:lnTo>
                    <a:pt x="9887" y="3119"/>
                  </a:lnTo>
                  <a:lnTo>
                    <a:pt x="10106" y="3338"/>
                  </a:lnTo>
                  <a:lnTo>
                    <a:pt x="10293" y="3556"/>
                  </a:lnTo>
                  <a:lnTo>
                    <a:pt x="10449" y="3837"/>
                  </a:lnTo>
                  <a:lnTo>
                    <a:pt x="10573" y="4117"/>
                  </a:lnTo>
                  <a:lnTo>
                    <a:pt x="10667" y="4429"/>
                  </a:lnTo>
                  <a:lnTo>
                    <a:pt x="10729" y="4772"/>
                  </a:lnTo>
                  <a:lnTo>
                    <a:pt x="10760" y="4523"/>
                  </a:lnTo>
                  <a:lnTo>
                    <a:pt x="10760" y="4273"/>
                  </a:lnTo>
                  <a:lnTo>
                    <a:pt x="10760" y="3774"/>
                  </a:lnTo>
                  <a:lnTo>
                    <a:pt x="10760" y="3556"/>
                  </a:lnTo>
                  <a:lnTo>
                    <a:pt x="10823" y="3338"/>
                  </a:lnTo>
                  <a:lnTo>
                    <a:pt x="10854" y="3244"/>
                  </a:lnTo>
                  <a:lnTo>
                    <a:pt x="10916" y="3182"/>
                  </a:lnTo>
                  <a:lnTo>
                    <a:pt x="11010" y="3119"/>
                  </a:lnTo>
                  <a:lnTo>
                    <a:pt x="11104" y="3088"/>
                  </a:lnTo>
                  <a:lnTo>
                    <a:pt x="11291" y="2995"/>
                  </a:lnTo>
                  <a:lnTo>
                    <a:pt x="11478" y="2932"/>
                  </a:lnTo>
                  <a:lnTo>
                    <a:pt x="11665" y="2901"/>
                  </a:lnTo>
                  <a:lnTo>
                    <a:pt x="11821" y="2901"/>
                  </a:lnTo>
                  <a:lnTo>
                    <a:pt x="11977" y="2932"/>
                  </a:lnTo>
                  <a:lnTo>
                    <a:pt x="12133" y="2995"/>
                  </a:lnTo>
                  <a:lnTo>
                    <a:pt x="12258" y="3088"/>
                  </a:lnTo>
                  <a:lnTo>
                    <a:pt x="12413" y="3182"/>
                  </a:lnTo>
                  <a:lnTo>
                    <a:pt x="12632" y="3400"/>
                  </a:lnTo>
                  <a:lnTo>
                    <a:pt x="12819" y="3712"/>
                  </a:lnTo>
                  <a:lnTo>
                    <a:pt x="13006" y="4055"/>
                  </a:lnTo>
                  <a:lnTo>
                    <a:pt x="13162" y="4398"/>
                  </a:lnTo>
                  <a:lnTo>
                    <a:pt x="13256" y="4616"/>
                  </a:lnTo>
                  <a:lnTo>
                    <a:pt x="13318" y="4866"/>
                  </a:lnTo>
                  <a:lnTo>
                    <a:pt x="13380" y="5115"/>
                  </a:lnTo>
                  <a:lnTo>
                    <a:pt x="13412" y="5365"/>
                  </a:lnTo>
                  <a:lnTo>
                    <a:pt x="13536" y="5209"/>
                  </a:lnTo>
                  <a:lnTo>
                    <a:pt x="13661" y="5053"/>
                  </a:lnTo>
                  <a:lnTo>
                    <a:pt x="13755" y="4803"/>
                  </a:lnTo>
                  <a:lnTo>
                    <a:pt x="13817" y="4523"/>
                  </a:lnTo>
                  <a:lnTo>
                    <a:pt x="13848" y="4242"/>
                  </a:lnTo>
                  <a:lnTo>
                    <a:pt x="13848" y="3961"/>
                  </a:lnTo>
                  <a:lnTo>
                    <a:pt x="13817" y="3681"/>
                  </a:lnTo>
                  <a:lnTo>
                    <a:pt x="13755" y="3431"/>
                  </a:lnTo>
                  <a:lnTo>
                    <a:pt x="13661" y="3182"/>
                  </a:lnTo>
                  <a:lnTo>
                    <a:pt x="13536" y="2932"/>
                  </a:lnTo>
                  <a:lnTo>
                    <a:pt x="13380" y="2714"/>
                  </a:lnTo>
                  <a:lnTo>
                    <a:pt x="13224" y="2527"/>
                  </a:lnTo>
                  <a:lnTo>
                    <a:pt x="13006" y="2371"/>
                  </a:lnTo>
                  <a:lnTo>
                    <a:pt x="12757" y="2246"/>
                  </a:lnTo>
                  <a:lnTo>
                    <a:pt x="12507" y="2152"/>
                  </a:lnTo>
                  <a:lnTo>
                    <a:pt x="12226" y="2121"/>
                  </a:lnTo>
                  <a:lnTo>
                    <a:pt x="11946" y="2121"/>
                  </a:lnTo>
                  <a:lnTo>
                    <a:pt x="11665" y="2184"/>
                  </a:lnTo>
                  <a:lnTo>
                    <a:pt x="11384" y="2246"/>
                  </a:lnTo>
                  <a:lnTo>
                    <a:pt x="11135" y="2371"/>
                  </a:lnTo>
                  <a:lnTo>
                    <a:pt x="10916" y="2527"/>
                  </a:lnTo>
                  <a:lnTo>
                    <a:pt x="10729" y="2745"/>
                  </a:lnTo>
                  <a:lnTo>
                    <a:pt x="10636" y="2402"/>
                  </a:lnTo>
                  <a:lnTo>
                    <a:pt x="10480" y="2090"/>
                  </a:lnTo>
                  <a:lnTo>
                    <a:pt x="10324" y="1809"/>
                  </a:lnTo>
                  <a:lnTo>
                    <a:pt x="10106" y="1529"/>
                  </a:lnTo>
                  <a:lnTo>
                    <a:pt x="9887" y="1279"/>
                  </a:lnTo>
                  <a:lnTo>
                    <a:pt x="9638" y="1030"/>
                  </a:lnTo>
                  <a:lnTo>
                    <a:pt x="9388" y="811"/>
                  </a:lnTo>
                  <a:lnTo>
                    <a:pt x="9107" y="624"/>
                  </a:lnTo>
                  <a:lnTo>
                    <a:pt x="8796" y="437"/>
                  </a:lnTo>
                  <a:lnTo>
                    <a:pt x="8484" y="312"/>
                  </a:lnTo>
                  <a:lnTo>
                    <a:pt x="8172" y="188"/>
                  </a:lnTo>
                  <a:lnTo>
                    <a:pt x="7829" y="94"/>
                  </a:lnTo>
                  <a:lnTo>
                    <a:pt x="7486" y="32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9503795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2" name="Google Shape;5952;p44"/>
          <p:cNvGrpSpPr/>
          <p:nvPr/>
        </p:nvGrpSpPr>
        <p:grpSpPr>
          <a:xfrm flipH="1">
            <a:off x="790602" y="2060382"/>
            <a:ext cx="3309427" cy="3137937"/>
            <a:chOff x="3588975" y="2582225"/>
            <a:chExt cx="1515375" cy="1436850"/>
          </a:xfrm>
        </p:grpSpPr>
        <p:sp>
          <p:nvSpPr>
            <p:cNvPr id="5953" name="Google Shape;5953;p44"/>
            <p:cNvSpPr/>
            <p:nvPr/>
          </p:nvSpPr>
          <p:spPr>
            <a:xfrm>
              <a:off x="4388525" y="2582225"/>
              <a:ext cx="458525" cy="1044925"/>
            </a:xfrm>
            <a:custGeom>
              <a:avLst/>
              <a:gdLst/>
              <a:ahLst/>
              <a:cxnLst/>
              <a:rect l="l" t="t" r="r" b="b"/>
              <a:pathLst>
                <a:path w="18341" h="41797" extrusionOk="0">
                  <a:moveTo>
                    <a:pt x="4878" y="1"/>
                  </a:moveTo>
                  <a:lnTo>
                    <a:pt x="4459" y="60"/>
                  </a:lnTo>
                  <a:lnTo>
                    <a:pt x="4070" y="180"/>
                  </a:lnTo>
                  <a:lnTo>
                    <a:pt x="3681" y="300"/>
                  </a:lnTo>
                  <a:lnTo>
                    <a:pt x="3292" y="449"/>
                  </a:lnTo>
                  <a:lnTo>
                    <a:pt x="2933" y="629"/>
                  </a:lnTo>
                  <a:lnTo>
                    <a:pt x="2574" y="838"/>
                  </a:lnTo>
                  <a:lnTo>
                    <a:pt x="2245" y="1078"/>
                  </a:lnTo>
                  <a:lnTo>
                    <a:pt x="1916" y="1347"/>
                  </a:lnTo>
                  <a:lnTo>
                    <a:pt x="1646" y="1646"/>
                  </a:lnTo>
                  <a:lnTo>
                    <a:pt x="1347" y="1945"/>
                  </a:lnTo>
                  <a:lnTo>
                    <a:pt x="1108" y="2274"/>
                  </a:lnTo>
                  <a:lnTo>
                    <a:pt x="868" y="2604"/>
                  </a:lnTo>
                  <a:lnTo>
                    <a:pt x="659" y="2963"/>
                  </a:lnTo>
                  <a:lnTo>
                    <a:pt x="480" y="3322"/>
                  </a:lnTo>
                  <a:lnTo>
                    <a:pt x="330" y="3710"/>
                  </a:lnTo>
                  <a:lnTo>
                    <a:pt x="210" y="4099"/>
                  </a:lnTo>
                  <a:lnTo>
                    <a:pt x="91" y="4518"/>
                  </a:lnTo>
                  <a:lnTo>
                    <a:pt x="31" y="4907"/>
                  </a:lnTo>
                  <a:lnTo>
                    <a:pt x="1" y="5326"/>
                  </a:lnTo>
                  <a:lnTo>
                    <a:pt x="31" y="5506"/>
                  </a:lnTo>
                  <a:lnTo>
                    <a:pt x="61" y="5595"/>
                  </a:lnTo>
                  <a:lnTo>
                    <a:pt x="91" y="5625"/>
                  </a:lnTo>
                  <a:lnTo>
                    <a:pt x="210" y="5715"/>
                  </a:lnTo>
                  <a:lnTo>
                    <a:pt x="390" y="5835"/>
                  </a:lnTo>
                  <a:lnTo>
                    <a:pt x="779" y="6044"/>
                  </a:lnTo>
                  <a:lnTo>
                    <a:pt x="1168" y="6254"/>
                  </a:lnTo>
                  <a:lnTo>
                    <a:pt x="1527" y="6523"/>
                  </a:lnTo>
                  <a:lnTo>
                    <a:pt x="1886" y="6762"/>
                  </a:lnTo>
                  <a:lnTo>
                    <a:pt x="2215" y="7061"/>
                  </a:lnTo>
                  <a:lnTo>
                    <a:pt x="2574" y="7331"/>
                  </a:lnTo>
                  <a:lnTo>
                    <a:pt x="3202" y="7959"/>
                  </a:lnTo>
                  <a:lnTo>
                    <a:pt x="3771" y="8617"/>
                  </a:lnTo>
                  <a:lnTo>
                    <a:pt x="4309" y="9335"/>
                  </a:lnTo>
                  <a:lnTo>
                    <a:pt x="4758" y="10083"/>
                  </a:lnTo>
                  <a:lnTo>
                    <a:pt x="5177" y="10861"/>
                  </a:lnTo>
                  <a:lnTo>
                    <a:pt x="5356" y="11250"/>
                  </a:lnTo>
                  <a:lnTo>
                    <a:pt x="5506" y="11669"/>
                  </a:lnTo>
                  <a:lnTo>
                    <a:pt x="5655" y="12088"/>
                  </a:lnTo>
                  <a:lnTo>
                    <a:pt x="5775" y="12506"/>
                  </a:lnTo>
                  <a:lnTo>
                    <a:pt x="5925" y="13045"/>
                  </a:lnTo>
                  <a:lnTo>
                    <a:pt x="6014" y="13613"/>
                  </a:lnTo>
                  <a:lnTo>
                    <a:pt x="6104" y="14182"/>
                  </a:lnTo>
                  <a:lnTo>
                    <a:pt x="6134" y="14780"/>
                  </a:lnTo>
                  <a:lnTo>
                    <a:pt x="6164" y="15349"/>
                  </a:lnTo>
                  <a:lnTo>
                    <a:pt x="6134" y="15917"/>
                  </a:lnTo>
                  <a:lnTo>
                    <a:pt x="6104" y="16486"/>
                  </a:lnTo>
                  <a:lnTo>
                    <a:pt x="6014" y="17054"/>
                  </a:lnTo>
                  <a:lnTo>
                    <a:pt x="5925" y="17622"/>
                  </a:lnTo>
                  <a:lnTo>
                    <a:pt x="5775" y="18191"/>
                  </a:lnTo>
                  <a:lnTo>
                    <a:pt x="5625" y="18729"/>
                  </a:lnTo>
                  <a:lnTo>
                    <a:pt x="5446" y="19268"/>
                  </a:lnTo>
                  <a:lnTo>
                    <a:pt x="5207" y="19806"/>
                  </a:lnTo>
                  <a:lnTo>
                    <a:pt x="4967" y="20345"/>
                  </a:lnTo>
                  <a:lnTo>
                    <a:pt x="4698" y="20854"/>
                  </a:lnTo>
                  <a:lnTo>
                    <a:pt x="4399" y="21332"/>
                  </a:lnTo>
                  <a:lnTo>
                    <a:pt x="3621" y="22439"/>
                  </a:lnTo>
                  <a:lnTo>
                    <a:pt x="3262" y="22978"/>
                  </a:lnTo>
                  <a:lnTo>
                    <a:pt x="2933" y="23576"/>
                  </a:lnTo>
                  <a:lnTo>
                    <a:pt x="2783" y="23845"/>
                  </a:lnTo>
                  <a:lnTo>
                    <a:pt x="2634" y="24145"/>
                  </a:lnTo>
                  <a:lnTo>
                    <a:pt x="2544" y="24444"/>
                  </a:lnTo>
                  <a:lnTo>
                    <a:pt x="2454" y="24743"/>
                  </a:lnTo>
                  <a:lnTo>
                    <a:pt x="2394" y="25042"/>
                  </a:lnTo>
                  <a:lnTo>
                    <a:pt x="2394" y="25341"/>
                  </a:lnTo>
                  <a:lnTo>
                    <a:pt x="2394" y="25670"/>
                  </a:lnTo>
                  <a:lnTo>
                    <a:pt x="2454" y="25970"/>
                  </a:lnTo>
                  <a:lnTo>
                    <a:pt x="2574" y="26388"/>
                  </a:lnTo>
                  <a:lnTo>
                    <a:pt x="2753" y="26747"/>
                  </a:lnTo>
                  <a:lnTo>
                    <a:pt x="2963" y="27106"/>
                  </a:lnTo>
                  <a:lnTo>
                    <a:pt x="3232" y="27465"/>
                  </a:lnTo>
                  <a:lnTo>
                    <a:pt x="3531" y="27765"/>
                  </a:lnTo>
                  <a:lnTo>
                    <a:pt x="3860" y="28094"/>
                  </a:lnTo>
                  <a:lnTo>
                    <a:pt x="4519" y="28692"/>
                  </a:lnTo>
                  <a:lnTo>
                    <a:pt x="5177" y="29290"/>
                  </a:lnTo>
                  <a:lnTo>
                    <a:pt x="5476" y="29620"/>
                  </a:lnTo>
                  <a:lnTo>
                    <a:pt x="5745" y="29949"/>
                  </a:lnTo>
                  <a:lnTo>
                    <a:pt x="5955" y="30278"/>
                  </a:lnTo>
                  <a:lnTo>
                    <a:pt x="6134" y="30637"/>
                  </a:lnTo>
                  <a:lnTo>
                    <a:pt x="6254" y="31026"/>
                  </a:lnTo>
                  <a:lnTo>
                    <a:pt x="6284" y="31235"/>
                  </a:lnTo>
                  <a:lnTo>
                    <a:pt x="6284" y="31445"/>
                  </a:lnTo>
                  <a:lnTo>
                    <a:pt x="6284" y="31714"/>
                  </a:lnTo>
                  <a:lnTo>
                    <a:pt x="6254" y="31953"/>
                  </a:lnTo>
                  <a:lnTo>
                    <a:pt x="6194" y="32222"/>
                  </a:lnTo>
                  <a:lnTo>
                    <a:pt x="6104" y="32462"/>
                  </a:lnTo>
                  <a:lnTo>
                    <a:pt x="5985" y="32671"/>
                  </a:lnTo>
                  <a:lnTo>
                    <a:pt x="5865" y="32911"/>
                  </a:lnTo>
                  <a:lnTo>
                    <a:pt x="5685" y="33120"/>
                  </a:lnTo>
                  <a:lnTo>
                    <a:pt x="5536" y="33329"/>
                  </a:lnTo>
                  <a:lnTo>
                    <a:pt x="5147" y="33718"/>
                  </a:lnTo>
                  <a:lnTo>
                    <a:pt x="4728" y="34077"/>
                  </a:lnTo>
                  <a:lnTo>
                    <a:pt x="4279" y="34406"/>
                  </a:lnTo>
                  <a:lnTo>
                    <a:pt x="3830" y="34706"/>
                  </a:lnTo>
                  <a:lnTo>
                    <a:pt x="2933" y="35304"/>
                  </a:lnTo>
                  <a:lnTo>
                    <a:pt x="2484" y="35633"/>
                  </a:lnTo>
                  <a:lnTo>
                    <a:pt x="2065" y="35992"/>
                  </a:lnTo>
                  <a:lnTo>
                    <a:pt x="1706" y="36381"/>
                  </a:lnTo>
                  <a:lnTo>
                    <a:pt x="1527" y="36590"/>
                  </a:lnTo>
                  <a:lnTo>
                    <a:pt x="1377" y="36800"/>
                  </a:lnTo>
                  <a:lnTo>
                    <a:pt x="1257" y="37009"/>
                  </a:lnTo>
                  <a:lnTo>
                    <a:pt x="1138" y="37249"/>
                  </a:lnTo>
                  <a:lnTo>
                    <a:pt x="1048" y="37488"/>
                  </a:lnTo>
                  <a:lnTo>
                    <a:pt x="988" y="37757"/>
                  </a:lnTo>
                  <a:lnTo>
                    <a:pt x="958" y="38027"/>
                  </a:lnTo>
                  <a:lnTo>
                    <a:pt x="928" y="38296"/>
                  </a:lnTo>
                  <a:lnTo>
                    <a:pt x="958" y="38535"/>
                  </a:lnTo>
                  <a:lnTo>
                    <a:pt x="1018" y="38804"/>
                  </a:lnTo>
                  <a:lnTo>
                    <a:pt x="1078" y="39074"/>
                  </a:lnTo>
                  <a:lnTo>
                    <a:pt x="1168" y="39313"/>
                  </a:lnTo>
                  <a:lnTo>
                    <a:pt x="1287" y="39552"/>
                  </a:lnTo>
                  <a:lnTo>
                    <a:pt x="1437" y="39792"/>
                  </a:lnTo>
                  <a:lnTo>
                    <a:pt x="1587" y="40031"/>
                  </a:lnTo>
                  <a:lnTo>
                    <a:pt x="1766" y="40240"/>
                  </a:lnTo>
                  <a:lnTo>
                    <a:pt x="1946" y="40450"/>
                  </a:lnTo>
                  <a:lnTo>
                    <a:pt x="2155" y="40629"/>
                  </a:lnTo>
                  <a:lnTo>
                    <a:pt x="2394" y="40809"/>
                  </a:lnTo>
                  <a:lnTo>
                    <a:pt x="2604" y="40958"/>
                  </a:lnTo>
                  <a:lnTo>
                    <a:pt x="2843" y="41108"/>
                  </a:lnTo>
                  <a:lnTo>
                    <a:pt x="3082" y="41228"/>
                  </a:lnTo>
                  <a:lnTo>
                    <a:pt x="3591" y="41437"/>
                  </a:lnTo>
                  <a:lnTo>
                    <a:pt x="4130" y="41587"/>
                  </a:lnTo>
                  <a:lnTo>
                    <a:pt x="4668" y="41706"/>
                  </a:lnTo>
                  <a:lnTo>
                    <a:pt x="5207" y="41766"/>
                  </a:lnTo>
                  <a:lnTo>
                    <a:pt x="5745" y="41796"/>
                  </a:lnTo>
                  <a:lnTo>
                    <a:pt x="7421" y="41796"/>
                  </a:lnTo>
                  <a:lnTo>
                    <a:pt x="8647" y="41736"/>
                  </a:lnTo>
                  <a:lnTo>
                    <a:pt x="9276" y="41677"/>
                  </a:lnTo>
                  <a:lnTo>
                    <a:pt x="9874" y="41587"/>
                  </a:lnTo>
                  <a:lnTo>
                    <a:pt x="10472" y="41437"/>
                  </a:lnTo>
                  <a:lnTo>
                    <a:pt x="11071" y="41288"/>
                  </a:lnTo>
                  <a:lnTo>
                    <a:pt x="11639" y="41048"/>
                  </a:lnTo>
                  <a:lnTo>
                    <a:pt x="11908" y="40929"/>
                  </a:lnTo>
                  <a:lnTo>
                    <a:pt x="12178" y="40779"/>
                  </a:lnTo>
                  <a:lnTo>
                    <a:pt x="12417" y="40599"/>
                  </a:lnTo>
                  <a:lnTo>
                    <a:pt x="12686" y="40390"/>
                  </a:lnTo>
                  <a:lnTo>
                    <a:pt x="12896" y="40181"/>
                  </a:lnTo>
                  <a:lnTo>
                    <a:pt x="13105" y="39941"/>
                  </a:lnTo>
                  <a:lnTo>
                    <a:pt x="13314" y="39702"/>
                  </a:lnTo>
                  <a:lnTo>
                    <a:pt x="13494" y="39463"/>
                  </a:lnTo>
                  <a:lnTo>
                    <a:pt x="13644" y="39193"/>
                  </a:lnTo>
                  <a:lnTo>
                    <a:pt x="13763" y="38894"/>
                  </a:lnTo>
                  <a:lnTo>
                    <a:pt x="13883" y="38625"/>
                  </a:lnTo>
                  <a:lnTo>
                    <a:pt x="13943" y="38326"/>
                  </a:lnTo>
                  <a:lnTo>
                    <a:pt x="14003" y="38027"/>
                  </a:lnTo>
                  <a:lnTo>
                    <a:pt x="14033" y="37727"/>
                  </a:lnTo>
                  <a:lnTo>
                    <a:pt x="14033" y="37428"/>
                  </a:lnTo>
                  <a:lnTo>
                    <a:pt x="13973" y="37159"/>
                  </a:lnTo>
                  <a:lnTo>
                    <a:pt x="13913" y="36860"/>
                  </a:lnTo>
                  <a:lnTo>
                    <a:pt x="13793" y="36590"/>
                  </a:lnTo>
                  <a:lnTo>
                    <a:pt x="13584" y="36231"/>
                  </a:lnTo>
                  <a:lnTo>
                    <a:pt x="13344" y="35902"/>
                  </a:lnTo>
                  <a:lnTo>
                    <a:pt x="12866" y="35274"/>
                  </a:lnTo>
                  <a:lnTo>
                    <a:pt x="12626" y="34945"/>
                  </a:lnTo>
                  <a:lnTo>
                    <a:pt x="12447" y="34586"/>
                  </a:lnTo>
                  <a:lnTo>
                    <a:pt x="12387" y="34436"/>
                  </a:lnTo>
                  <a:lnTo>
                    <a:pt x="12327" y="34257"/>
                  </a:lnTo>
                  <a:lnTo>
                    <a:pt x="12297" y="34047"/>
                  </a:lnTo>
                  <a:lnTo>
                    <a:pt x="12297" y="33868"/>
                  </a:lnTo>
                  <a:lnTo>
                    <a:pt x="12327" y="33569"/>
                  </a:lnTo>
                  <a:lnTo>
                    <a:pt x="12387" y="33299"/>
                  </a:lnTo>
                  <a:lnTo>
                    <a:pt x="12537" y="33060"/>
                  </a:lnTo>
                  <a:lnTo>
                    <a:pt x="12686" y="32821"/>
                  </a:lnTo>
                  <a:lnTo>
                    <a:pt x="12896" y="32581"/>
                  </a:lnTo>
                  <a:lnTo>
                    <a:pt x="13135" y="32402"/>
                  </a:lnTo>
                  <a:lnTo>
                    <a:pt x="13374" y="32222"/>
                  </a:lnTo>
                  <a:lnTo>
                    <a:pt x="13644" y="32073"/>
                  </a:lnTo>
                  <a:lnTo>
                    <a:pt x="14182" y="31833"/>
                  </a:lnTo>
                  <a:lnTo>
                    <a:pt x="14721" y="31654"/>
                  </a:lnTo>
                  <a:lnTo>
                    <a:pt x="15289" y="31445"/>
                  </a:lnTo>
                  <a:lnTo>
                    <a:pt x="15828" y="31205"/>
                  </a:lnTo>
                  <a:lnTo>
                    <a:pt x="16306" y="30936"/>
                  </a:lnTo>
                  <a:lnTo>
                    <a:pt x="16725" y="30607"/>
                  </a:lnTo>
                  <a:lnTo>
                    <a:pt x="17144" y="30218"/>
                  </a:lnTo>
                  <a:lnTo>
                    <a:pt x="17473" y="29799"/>
                  </a:lnTo>
                  <a:lnTo>
                    <a:pt x="17772" y="29320"/>
                  </a:lnTo>
                  <a:lnTo>
                    <a:pt x="18012" y="28842"/>
                  </a:lnTo>
                  <a:lnTo>
                    <a:pt x="18191" y="28303"/>
                  </a:lnTo>
                  <a:lnTo>
                    <a:pt x="18311" y="27765"/>
                  </a:lnTo>
                  <a:lnTo>
                    <a:pt x="18341" y="27226"/>
                  </a:lnTo>
                  <a:lnTo>
                    <a:pt x="18311" y="26658"/>
                  </a:lnTo>
                  <a:lnTo>
                    <a:pt x="18221" y="26119"/>
                  </a:lnTo>
                  <a:lnTo>
                    <a:pt x="18072" y="25581"/>
                  </a:lnTo>
                  <a:lnTo>
                    <a:pt x="17862" y="25072"/>
                  </a:lnTo>
                  <a:lnTo>
                    <a:pt x="17563" y="24593"/>
                  </a:lnTo>
                  <a:lnTo>
                    <a:pt x="17234" y="24174"/>
                  </a:lnTo>
                  <a:lnTo>
                    <a:pt x="16845" y="23756"/>
                  </a:lnTo>
                  <a:lnTo>
                    <a:pt x="16456" y="23456"/>
                  </a:lnTo>
                  <a:lnTo>
                    <a:pt x="16037" y="23127"/>
                  </a:lnTo>
                  <a:lnTo>
                    <a:pt x="15169" y="22559"/>
                  </a:lnTo>
                  <a:lnTo>
                    <a:pt x="14780" y="22230"/>
                  </a:lnTo>
                  <a:lnTo>
                    <a:pt x="14421" y="21901"/>
                  </a:lnTo>
                  <a:lnTo>
                    <a:pt x="14272" y="21721"/>
                  </a:lnTo>
                  <a:lnTo>
                    <a:pt x="14122" y="21512"/>
                  </a:lnTo>
                  <a:lnTo>
                    <a:pt x="14003" y="21302"/>
                  </a:lnTo>
                  <a:lnTo>
                    <a:pt x="13883" y="21063"/>
                  </a:lnTo>
                  <a:lnTo>
                    <a:pt x="13823" y="20854"/>
                  </a:lnTo>
                  <a:lnTo>
                    <a:pt x="13763" y="20614"/>
                  </a:lnTo>
                  <a:lnTo>
                    <a:pt x="13733" y="20375"/>
                  </a:lnTo>
                  <a:lnTo>
                    <a:pt x="13733" y="20165"/>
                  </a:lnTo>
                  <a:lnTo>
                    <a:pt x="13733" y="19926"/>
                  </a:lnTo>
                  <a:lnTo>
                    <a:pt x="13793" y="19687"/>
                  </a:lnTo>
                  <a:lnTo>
                    <a:pt x="13883" y="19208"/>
                  </a:lnTo>
                  <a:lnTo>
                    <a:pt x="14062" y="18759"/>
                  </a:lnTo>
                  <a:lnTo>
                    <a:pt x="14272" y="18311"/>
                  </a:lnTo>
                  <a:lnTo>
                    <a:pt x="14511" y="17862"/>
                  </a:lnTo>
                  <a:lnTo>
                    <a:pt x="14751" y="17443"/>
                  </a:lnTo>
                  <a:lnTo>
                    <a:pt x="15289" y="16635"/>
                  </a:lnTo>
                  <a:lnTo>
                    <a:pt x="15528" y="16186"/>
                  </a:lnTo>
                  <a:lnTo>
                    <a:pt x="15738" y="15767"/>
                  </a:lnTo>
                  <a:lnTo>
                    <a:pt x="15947" y="15319"/>
                  </a:lnTo>
                  <a:lnTo>
                    <a:pt x="16067" y="14870"/>
                  </a:lnTo>
                  <a:lnTo>
                    <a:pt x="16157" y="14391"/>
                  </a:lnTo>
                  <a:lnTo>
                    <a:pt x="16157" y="14182"/>
                  </a:lnTo>
                  <a:lnTo>
                    <a:pt x="16157" y="13942"/>
                  </a:lnTo>
                  <a:lnTo>
                    <a:pt x="16127" y="13673"/>
                  </a:lnTo>
                  <a:lnTo>
                    <a:pt x="16067" y="13434"/>
                  </a:lnTo>
                  <a:lnTo>
                    <a:pt x="15977" y="13195"/>
                  </a:lnTo>
                  <a:lnTo>
                    <a:pt x="15887" y="12985"/>
                  </a:lnTo>
                  <a:lnTo>
                    <a:pt x="15648" y="12536"/>
                  </a:lnTo>
                  <a:lnTo>
                    <a:pt x="15379" y="12117"/>
                  </a:lnTo>
                  <a:lnTo>
                    <a:pt x="15020" y="11729"/>
                  </a:lnTo>
                  <a:lnTo>
                    <a:pt x="14661" y="11370"/>
                  </a:lnTo>
                  <a:lnTo>
                    <a:pt x="14272" y="11040"/>
                  </a:lnTo>
                  <a:lnTo>
                    <a:pt x="13883" y="10711"/>
                  </a:lnTo>
                  <a:lnTo>
                    <a:pt x="13045" y="10083"/>
                  </a:lnTo>
                  <a:lnTo>
                    <a:pt x="12656" y="9754"/>
                  </a:lnTo>
                  <a:lnTo>
                    <a:pt x="12297" y="9395"/>
                  </a:lnTo>
                  <a:lnTo>
                    <a:pt x="11938" y="9036"/>
                  </a:lnTo>
                  <a:lnTo>
                    <a:pt x="11609" y="8647"/>
                  </a:lnTo>
                  <a:lnTo>
                    <a:pt x="11370" y="8228"/>
                  </a:lnTo>
                  <a:lnTo>
                    <a:pt x="11250" y="8019"/>
                  </a:lnTo>
                  <a:lnTo>
                    <a:pt x="11160" y="7779"/>
                  </a:lnTo>
                  <a:lnTo>
                    <a:pt x="11041" y="7390"/>
                  </a:lnTo>
                  <a:lnTo>
                    <a:pt x="10951" y="7001"/>
                  </a:lnTo>
                  <a:lnTo>
                    <a:pt x="10921" y="6613"/>
                  </a:lnTo>
                  <a:lnTo>
                    <a:pt x="10891" y="6194"/>
                  </a:lnTo>
                  <a:lnTo>
                    <a:pt x="10831" y="5386"/>
                  </a:lnTo>
                  <a:lnTo>
                    <a:pt x="10831" y="4967"/>
                  </a:lnTo>
                  <a:lnTo>
                    <a:pt x="10771" y="4578"/>
                  </a:lnTo>
                  <a:lnTo>
                    <a:pt x="10652" y="4070"/>
                  </a:lnTo>
                  <a:lnTo>
                    <a:pt x="10502" y="3591"/>
                  </a:lnTo>
                  <a:lnTo>
                    <a:pt x="10293" y="3112"/>
                  </a:lnTo>
                  <a:lnTo>
                    <a:pt x="10053" y="2693"/>
                  </a:lnTo>
                  <a:lnTo>
                    <a:pt x="9754" y="2274"/>
                  </a:lnTo>
                  <a:lnTo>
                    <a:pt x="9425" y="1856"/>
                  </a:lnTo>
                  <a:lnTo>
                    <a:pt x="9066" y="1497"/>
                  </a:lnTo>
                  <a:lnTo>
                    <a:pt x="8677" y="1167"/>
                  </a:lnTo>
                  <a:lnTo>
                    <a:pt x="8258" y="868"/>
                  </a:lnTo>
                  <a:lnTo>
                    <a:pt x="7810" y="629"/>
                  </a:lnTo>
                  <a:lnTo>
                    <a:pt x="7361" y="390"/>
                  </a:lnTo>
                  <a:lnTo>
                    <a:pt x="6882" y="240"/>
                  </a:lnTo>
                  <a:lnTo>
                    <a:pt x="6373" y="90"/>
                  </a:lnTo>
                  <a:lnTo>
                    <a:pt x="5895" y="31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44"/>
            <p:cNvSpPr/>
            <p:nvPr/>
          </p:nvSpPr>
          <p:spPr>
            <a:xfrm>
              <a:off x="4388525" y="2582225"/>
              <a:ext cx="458525" cy="1043425"/>
            </a:xfrm>
            <a:custGeom>
              <a:avLst/>
              <a:gdLst/>
              <a:ahLst/>
              <a:cxnLst/>
              <a:rect l="l" t="t" r="r" b="b"/>
              <a:pathLst>
                <a:path w="18341" h="41737" extrusionOk="0">
                  <a:moveTo>
                    <a:pt x="4878" y="1"/>
                  </a:moveTo>
                  <a:lnTo>
                    <a:pt x="4459" y="60"/>
                  </a:lnTo>
                  <a:lnTo>
                    <a:pt x="4070" y="180"/>
                  </a:lnTo>
                  <a:lnTo>
                    <a:pt x="3681" y="300"/>
                  </a:lnTo>
                  <a:lnTo>
                    <a:pt x="3292" y="449"/>
                  </a:lnTo>
                  <a:lnTo>
                    <a:pt x="2933" y="629"/>
                  </a:lnTo>
                  <a:lnTo>
                    <a:pt x="2574" y="838"/>
                  </a:lnTo>
                  <a:lnTo>
                    <a:pt x="2245" y="1078"/>
                  </a:lnTo>
                  <a:lnTo>
                    <a:pt x="1916" y="1347"/>
                  </a:lnTo>
                  <a:lnTo>
                    <a:pt x="1646" y="1646"/>
                  </a:lnTo>
                  <a:lnTo>
                    <a:pt x="1347" y="1945"/>
                  </a:lnTo>
                  <a:lnTo>
                    <a:pt x="1108" y="2274"/>
                  </a:lnTo>
                  <a:lnTo>
                    <a:pt x="868" y="2604"/>
                  </a:lnTo>
                  <a:lnTo>
                    <a:pt x="659" y="2963"/>
                  </a:lnTo>
                  <a:lnTo>
                    <a:pt x="480" y="3322"/>
                  </a:lnTo>
                  <a:lnTo>
                    <a:pt x="330" y="3710"/>
                  </a:lnTo>
                  <a:lnTo>
                    <a:pt x="210" y="4099"/>
                  </a:lnTo>
                  <a:lnTo>
                    <a:pt x="91" y="4518"/>
                  </a:lnTo>
                  <a:lnTo>
                    <a:pt x="31" y="4907"/>
                  </a:lnTo>
                  <a:lnTo>
                    <a:pt x="1" y="5326"/>
                  </a:lnTo>
                  <a:lnTo>
                    <a:pt x="31" y="5506"/>
                  </a:lnTo>
                  <a:lnTo>
                    <a:pt x="91" y="5625"/>
                  </a:lnTo>
                  <a:lnTo>
                    <a:pt x="180" y="5685"/>
                  </a:lnTo>
                  <a:lnTo>
                    <a:pt x="300" y="5775"/>
                  </a:lnTo>
                  <a:lnTo>
                    <a:pt x="420" y="5206"/>
                  </a:lnTo>
                  <a:lnTo>
                    <a:pt x="569" y="4668"/>
                  </a:lnTo>
                  <a:lnTo>
                    <a:pt x="779" y="4159"/>
                  </a:lnTo>
                  <a:lnTo>
                    <a:pt x="988" y="3651"/>
                  </a:lnTo>
                  <a:lnTo>
                    <a:pt x="1227" y="3172"/>
                  </a:lnTo>
                  <a:lnTo>
                    <a:pt x="1497" y="2753"/>
                  </a:lnTo>
                  <a:lnTo>
                    <a:pt x="1796" y="2364"/>
                  </a:lnTo>
                  <a:lnTo>
                    <a:pt x="2155" y="2005"/>
                  </a:lnTo>
                  <a:lnTo>
                    <a:pt x="2514" y="1706"/>
                  </a:lnTo>
                  <a:lnTo>
                    <a:pt x="2903" y="1467"/>
                  </a:lnTo>
                  <a:lnTo>
                    <a:pt x="3322" y="1287"/>
                  </a:lnTo>
                  <a:lnTo>
                    <a:pt x="3531" y="1227"/>
                  </a:lnTo>
                  <a:lnTo>
                    <a:pt x="3771" y="1197"/>
                  </a:lnTo>
                  <a:lnTo>
                    <a:pt x="4010" y="1167"/>
                  </a:lnTo>
                  <a:lnTo>
                    <a:pt x="4249" y="1138"/>
                  </a:lnTo>
                  <a:lnTo>
                    <a:pt x="4489" y="1167"/>
                  </a:lnTo>
                  <a:lnTo>
                    <a:pt x="4758" y="1197"/>
                  </a:lnTo>
                  <a:lnTo>
                    <a:pt x="4997" y="1227"/>
                  </a:lnTo>
                  <a:lnTo>
                    <a:pt x="5266" y="1317"/>
                  </a:lnTo>
                  <a:lnTo>
                    <a:pt x="5566" y="1407"/>
                  </a:lnTo>
                  <a:lnTo>
                    <a:pt x="5835" y="1526"/>
                  </a:lnTo>
                  <a:lnTo>
                    <a:pt x="6373" y="1766"/>
                  </a:lnTo>
                  <a:lnTo>
                    <a:pt x="6852" y="2065"/>
                  </a:lnTo>
                  <a:lnTo>
                    <a:pt x="7301" y="2364"/>
                  </a:lnTo>
                  <a:lnTo>
                    <a:pt x="7720" y="2723"/>
                  </a:lnTo>
                  <a:lnTo>
                    <a:pt x="8109" y="3112"/>
                  </a:lnTo>
                  <a:lnTo>
                    <a:pt x="8438" y="3531"/>
                  </a:lnTo>
                  <a:lnTo>
                    <a:pt x="8737" y="3950"/>
                  </a:lnTo>
                  <a:lnTo>
                    <a:pt x="9006" y="4429"/>
                  </a:lnTo>
                  <a:lnTo>
                    <a:pt x="9216" y="4907"/>
                  </a:lnTo>
                  <a:lnTo>
                    <a:pt x="9365" y="5416"/>
                  </a:lnTo>
                  <a:lnTo>
                    <a:pt x="9455" y="5954"/>
                  </a:lnTo>
                  <a:lnTo>
                    <a:pt x="9515" y="6493"/>
                  </a:lnTo>
                  <a:lnTo>
                    <a:pt x="9485" y="7061"/>
                  </a:lnTo>
                  <a:lnTo>
                    <a:pt x="9425" y="7660"/>
                  </a:lnTo>
                  <a:lnTo>
                    <a:pt x="9305" y="8258"/>
                  </a:lnTo>
                  <a:lnTo>
                    <a:pt x="9096" y="8856"/>
                  </a:lnTo>
                  <a:lnTo>
                    <a:pt x="9694" y="9096"/>
                  </a:lnTo>
                  <a:lnTo>
                    <a:pt x="10233" y="9335"/>
                  </a:lnTo>
                  <a:lnTo>
                    <a:pt x="10712" y="9604"/>
                  </a:lnTo>
                  <a:lnTo>
                    <a:pt x="11130" y="9904"/>
                  </a:lnTo>
                  <a:lnTo>
                    <a:pt x="11549" y="10203"/>
                  </a:lnTo>
                  <a:lnTo>
                    <a:pt x="11878" y="10502"/>
                  </a:lnTo>
                  <a:lnTo>
                    <a:pt x="12208" y="10831"/>
                  </a:lnTo>
                  <a:lnTo>
                    <a:pt x="12477" y="11190"/>
                  </a:lnTo>
                  <a:lnTo>
                    <a:pt x="12716" y="11519"/>
                  </a:lnTo>
                  <a:lnTo>
                    <a:pt x="12926" y="11908"/>
                  </a:lnTo>
                  <a:lnTo>
                    <a:pt x="13075" y="12267"/>
                  </a:lnTo>
                  <a:lnTo>
                    <a:pt x="13225" y="12656"/>
                  </a:lnTo>
                  <a:lnTo>
                    <a:pt x="13344" y="13045"/>
                  </a:lnTo>
                  <a:lnTo>
                    <a:pt x="13434" y="13464"/>
                  </a:lnTo>
                  <a:lnTo>
                    <a:pt x="13494" y="13883"/>
                  </a:lnTo>
                  <a:lnTo>
                    <a:pt x="13524" y="14301"/>
                  </a:lnTo>
                  <a:lnTo>
                    <a:pt x="13554" y="14750"/>
                  </a:lnTo>
                  <a:lnTo>
                    <a:pt x="13554" y="15169"/>
                  </a:lnTo>
                  <a:lnTo>
                    <a:pt x="13494" y="16097"/>
                  </a:lnTo>
                  <a:lnTo>
                    <a:pt x="13404" y="17024"/>
                  </a:lnTo>
                  <a:lnTo>
                    <a:pt x="13285" y="17951"/>
                  </a:lnTo>
                  <a:lnTo>
                    <a:pt x="12985" y="19896"/>
                  </a:lnTo>
                  <a:lnTo>
                    <a:pt x="12866" y="20883"/>
                  </a:lnTo>
                  <a:lnTo>
                    <a:pt x="12776" y="21901"/>
                  </a:lnTo>
                  <a:lnTo>
                    <a:pt x="12776" y="22110"/>
                  </a:lnTo>
                  <a:lnTo>
                    <a:pt x="12866" y="22379"/>
                  </a:lnTo>
                  <a:lnTo>
                    <a:pt x="12955" y="22619"/>
                  </a:lnTo>
                  <a:lnTo>
                    <a:pt x="13105" y="22858"/>
                  </a:lnTo>
                  <a:lnTo>
                    <a:pt x="13285" y="23127"/>
                  </a:lnTo>
                  <a:lnTo>
                    <a:pt x="13494" y="23397"/>
                  </a:lnTo>
                  <a:lnTo>
                    <a:pt x="13973" y="23935"/>
                  </a:lnTo>
                  <a:lnTo>
                    <a:pt x="14541" y="24474"/>
                  </a:lnTo>
                  <a:lnTo>
                    <a:pt x="15169" y="24982"/>
                  </a:lnTo>
                  <a:lnTo>
                    <a:pt x="15798" y="25491"/>
                  </a:lnTo>
                  <a:lnTo>
                    <a:pt x="16426" y="25970"/>
                  </a:lnTo>
                  <a:lnTo>
                    <a:pt x="16576" y="26149"/>
                  </a:lnTo>
                  <a:lnTo>
                    <a:pt x="16665" y="26388"/>
                  </a:lnTo>
                  <a:lnTo>
                    <a:pt x="16725" y="26688"/>
                  </a:lnTo>
                  <a:lnTo>
                    <a:pt x="16725" y="26987"/>
                  </a:lnTo>
                  <a:lnTo>
                    <a:pt x="16725" y="27286"/>
                  </a:lnTo>
                  <a:lnTo>
                    <a:pt x="16665" y="27555"/>
                  </a:lnTo>
                  <a:lnTo>
                    <a:pt x="16576" y="27824"/>
                  </a:lnTo>
                  <a:lnTo>
                    <a:pt x="16426" y="28004"/>
                  </a:lnTo>
                  <a:lnTo>
                    <a:pt x="16007" y="28303"/>
                  </a:lnTo>
                  <a:lnTo>
                    <a:pt x="15558" y="28542"/>
                  </a:lnTo>
                  <a:lnTo>
                    <a:pt x="15050" y="28782"/>
                  </a:lnTo>
                  <a:lnTo>
                    <a:pt x="14511" y="28991"/>
                  </a:lnTo>
                  <a:lnTo>
                    <a:pt x="13404" y="29410"/>
                  </a:lnTo>
                  <a:lnTo>
                    <a:pt x="12866" y="29620"/>
                  </a:lnTo>
                  <a:lnTo>
                    <a:pt x="12357" y="29829"/>
                  </a:lnTo>
                  <a:lnTo>
                    <a:pt x="11878" y="30068"/>
                  </a:lnTo>
                  <a:lnTo>
                    <a:pt x="11460" y="30338"/>
                  </a:lnTo>
                  <a:lnTo>
                    <a:pt x="11280" y="30487"/>
                  </a:lnTo>
                  <a:lnTo>
                    <a:pt x="11101" y="30637"/>
                  </a:lnTo>
                  <a:lnTo>
                    <a:pt x="10951" y="30816"/>
                  </a:lnTo>
                  <a:lnTo>
                    <a:pt x="10831" y="30966"/>
                  </a:lnTo>
                  <a:lnTo>
                    <a:pt x="10712" y="31175"/>
                  </a:lnTo>
                  <a:lnTo>
                    <a:pt x="10622" y="31355"/>
                  </a:lnTo>
                  <a:lnTo>
                    <a:pt x="10562" y="31594"/>
                  </a:lnTo>
                  <a:lnTo>
                    <a:pt x="10532" y="31804"/>
                  </a:lnTo>
                  <a:lnTo>
                    <a:pt x="10532" y="32043"/>
                  </a:lnTo>
                  <a:lnTo>
                    <a:pt x="10562" y="32312"/>
                  </a:lnTo>
                  <a:lnTo>
                    <a:pt x="10622" y="32581"/>
                  </a:lnTo>
                  <a:lnTo>
                    <a:pt x="10742" y="32881"/>
                  </a:lnTo>
                  <a:lnTo>
                    <a:pt x="11430" y="34257"/>
                  </a:lnTo>
                  <a:lnTo>
                    <a:pt x="11789" y="35005"/>
                  </a:lnTo>
                  <a:lnTo>
                    <a:pt x="11968" y="35394"/>
                  </a:lnTo>
                  <a:lnTo>
                    <a:pt x="12118" y="35783"/>
                  </a:lnTo>
                  <a:lnTo>
                    <a:pt x="12237" y="36202"/>
                  </a:lnTo>
                  <a:lnTo>
                    <a:pt x="12327" y="36590"/>
                  </a:lnTo>
                  <a:lnTo>
                    <a:pt x="12387" y="37009"/>
                  </a:lnTo>
                  <a:lnTo>
                    <a:pt x="12387" y="37428"/>
                  </a:lnTo>
                  <a:lnTo>
                    <a:pt x="12357" y="37817"/>
                  </a:lnTo>
                  <a:lnTo>
                    <a:pt x="12267" y="38206"/>
                  </a:lnTo>
                  <a:lnTo>
                    <a:pt x="12148" y="38625"/>
                  </a:lnTo>
                  <a:lnTo>
                    <a:pt x="11938" y="39014"/>
                  </a:lnTo>
                  <a:lnTo>
                    <a:pt x="11160" y="39762"/>
                  </a:lnTo>
                  <a:lnTo>
                    <a:pt x="10353" y="40480"/>
                  </a:lnTo>
                  <a:lnTo>
                    <a:pt x="9934" y="40809"/>
                  </a:lnTo>
                  <a:lnTo>
                    <a:pt x="9515" y="41138"/>
                  </a:lnTo>
                  <a:lnTo>
                    <a:pt x="9066" y="41437"/>
                  </a:lnTo>
                  <a:lnTo>
                    <a:pt x="8617" y="41736"/>
                  </a:lnTo>
                  <a:lnTo>
                    <a:pt x="9545" y="41617"/>
                  </a:lnTo>
                  <a:lnTo>
                    <a:pt x="10023" y="41557"/>
                  </a:lnTo>
                  <a:lnTo>
                    <a:pt x="10472" y="41467"/>
                  </a:lnTo>
                  <a:lnTo>
                    <a:pt x="10921" y="41318"/>
                  </a:lnTo>
                  <a:lnTo>
                    <a:pt x="11340" y="41168"/>
                  </a:lnTo>
                  <a:lnTo>
                    <a:pt x="11759" y="40988"/>
                  </a:lnTo>
                  <a:lnTo>
                    <a:pt x="12178" y="40779"/>
                  </a:lnTo>
                  <a:lnTo>
                    <a:pt x="12417" y="40599"/>
                  </a:lnTo>
                  <a:lnTo>
                    <a:pt x="12686" y="40390"/>
                  </a:lnTo>
                  <a:lnTo>
                    <a:pt x="12896" y="40181"/>
                  </a:lnTo>
                  <a:lnTo>
                    <a:pt x="13105" y="39941"/>
                  </a:lnTo>
                  <a:lnTo>
                    <a:pt x="13314" y="39702"/>
                  </a:lnTo>
                  <a:lnTo>
                    <a:pt x="13494" y="39463"/>
                  </a:lnTo>
                  <a:lnTo>
                    <a:pt x="13644" y="39193"/>
                  </a:lnTo>
                  <a:lnTo>
                    <a:pt x="13763" y="38894"/>
                  </a:lnTo>
                  <a:lnTo>
                    <a:pt x="13883" y="38625"/>
                  </a:lnTo>
                  <a:lnTo>
                    <a:pt x="13943" y="38326"/>
                  </a:lnTo>
                  <a:lnTo>
                    <a:pt x="14003" y="38027"/>
                  </a:lnTo>
                  <a:lnTo>
                    <a:pt x="14033" y="37727"/>
                  </a:lnTo>
                  <a:lnTo>
                    <a:pt x="14033" y="37428"/>
                  </a:lnTo>
                  <a:lnTo>
                    <a:pt x="13973" y="37159"/>
                  </a:lnTo>
                  <a:lnTo>
                    <a:pt x="13913" y="36860"/>
                  </a:lnTo>
                  <a:lnTo>
                    <a:pt x="13793" y="36590"/>
                  </a:lnTo>
                  <a:lnTo>
                    <a:pt x="13584" y="36231"/>
                  </a:lnTo>
                  <a:lnTo>
                    <a:pt x="13344" y="35902"/>
                  </a:lnTo>
                  <a:lnTo>
                    <a:pt x="12866" y="35274"/>
                  </a:lnTo>
                  <a:lnTo>
                    <a:pt x="12626" y="34945"/>
                  </a:lnTo>
                  <a:lnTo>
                    <a:pt x="12447" y="34586"/>
                  </a:lnTo>
                  <a:lnTo>
                    <a:pt x="12387" y="34436"/>
                  </a:lnTo>
                  <a:lnTo>
                    <a:pt x="12327" y="34257"/>
                  </a:lnTo>
                  <a:lnTo>
                    <a:pt x="12297" y="34047"/>
                  </a:lnTo>
                  <a:lnTo>
                    <a:pt x="12297" y="33868"/>
                  </a:lnTo>
                  <a:lnTo>
                    <a:pt x="12327" y="33569"/>
                  </a:lnTo>
                  <a:lnTo>
                    <a:pt x="12387" y="33299"/>
                  </a:lnTo>
                  <a:lnTo>
                    <a:pt x="12537" y="33060"/>
                  </a:lnTo>
                  <a:lnTo>
                    <a:pt x="12686" y="32821"/>
                  </a:lnTo>
                  <a:lnTo>
                    <a:pt x="12896" y="32581"/>
                  </a:lnTo>
                  <a:lnTo>
                    <a:pt x="13135" y="32402"/>
                  </a:lnTo>
                  <a:lnTo>
                    <a:pt x="13374" y="32222"/>
                  </a:lnTo>
                  <a:lnTo>
                    <a:pt x="13644" y="32073"/>
                  </a:lnTo>
                  <a:lnTo>
                    <a:pt x="14182" y="31833"/>
                  </a:lnTo>
                  <a:lnTo>
                    <a:pt x="14721" y="31654"/>
                  </a:lnTo>
                  <a:lnTo>
                    <a:pt x="15289" y="31445"/>
                  </a:lnTo>
                  <a:lnTo>
                    <a:pt x="15828" y="31205"/>
                  </a:lnTo>
                  <a:lnTo>
                    <a:pt x="16306" y="30936"/>
                  </a:lnTo>
                  <a:lnTo>
                    <a:pt x="16725" y="30607"/>
                  </a:lnTo>
                  <a:lnTo>
                    <a:pt x="17144" y="30218"/>
                  </a:lnTo>
                  <a:lnTo>
                    <a:pt x="17473" y="29799"/>
                  </a:lnTo>
                  <a:lnTo>
                    <a:pt x="17772" y="29320"/>
                  </a:lnTo>
                  <a:lnTo>
                    <a:pt x="18012" y="28842"/>
                  </a:lnTo>
                  <a:lnTo>
                    <a:pt x="18191" y="28303"/>
                  </a:lnTo>
                  <a:lnTo>
                    <a:pt x="18311" y="27765"/>
                  </a:lnTo>
                  <a:lnTo>
                    <a:pt x="18341" y="27226"/>
                  </a:lnTo>
                  <a:lnTo>
                    <a:pt x="18311" y="26658"/>
                  </a:lnTo>
                  <a:lnTo>
                    <a:pt x="18221" y="26119"/>
                  </a:lnTo>
                  <a:lnTo>
                    <a:pt x="18072" y="25581"/>
                  </a:lnTo>
                  <a:lnTo>
                    <a:pt x="17862" y="25072"/>
                  </a:lnTo>
                  <a:lnTo>
                    <a:pt x="17563" y="24593"/>
                  </a:lnTo>
                  <a:lnTo>
                    <a:pt x="17234" y="24174"/>
                  </a:lnTo>
                  <a:lnTo>
                    <a:pt x="16845" y="23756"/>
                  </a:lnTo>
                  <a:lnTo>
                    <a:pt x="16456" y="23456"/>
                  </a:lnTo>
                  <a:lnTo>
                    <a:pt x="16037" y="23127"/>
                  </a:lnTo>
                  <a:lnTo>
                    <a:pt x="15169" y="22559"/>
                  </a:lnTo>
                  <a:lnTo>
                    <a:pt x="14780" y="22230"/>
                  </a:lnTo>
                  <a:lnTo>
                    <a:pt x="14421" y="21901"/>
                  </a:lnTo>
                  <a:lnTo>
                    <a:pt x="14272" y="21721"/>
                  </a:lnTo>
                  <a:lnTo>
                    <a:pt x="14122" y="21512"/>
                  </a:lnTo>
                  <a:lnTo>
                    <a:pt x="14003" y="21302"/>
                  </a:lnTo>
                  <a:lnTo>
                    <a:pt x="13883" y="21063"/>
                  </a:lnTo>
                  <a:lnTo>
                    <a:pt x="13823" y="20854"/>
                  </a:lnTo>
                  <a:lnTo>
                    <a:pt x="13763" y="20614"/>
                  </a:lnTo>
                  <a:lnTo>
                    <a:pt x="13733" y="20375"/>
                  </a:lnTo>
                  <a:lnTo>
                    <a:pt x="13733" y="20165"/>
                  </a:lnTo>
                  <a:lnTo>
                    <a:pt x="13733" y="19926"/>
                  </a:lnTo>
                  <a:lnTo>
                    <a:pt x="13793" y="19687"/>
                  </a:lnTo>
                  <a:lnTo>
                    <a:pt x="13883" y="19208"/>
                  </a:lnTo>
                  <a:lnTo>
                    <a:pt x="14062" y="18759"/>
                  </a:lnTo>
                  <a:lnTo>
                    <a:pt x="14272" y="18311"/>
                  </a:lnTo>
                  <a:lnTo>
                    <a:pt x="14511" y="17862"/>
                  </a:lnTo>
                  <a:lnTo>
                    <a:pt x="14751" y="17443"/>
                  </a:lnTo>
                  <a:lnTo>
                    <a:pt x="15289" y="16635"/>
                  </a:lnTo>
                  <a:lnTo>
                    <a:pt x="15528" y="16186"/>
                  </a:lnTo>
                  <a:lnTo>
                    <a:pt x="15738" y="15767"/>
                  </a:lnTo>
                  <a:lnTo>
                    <a:pt x="15947" y="15319"/>
                  </a:lnTo>
                  <a:lnTo>
                    <a:pt x="16067" y="14870"/>
                  </a:lnTo>
                  <a:lnTo>
                    <a:pt x="16157" y="14391"/>
                  </a:lnTo>
                  <a:lnTo>
                    <a:pt x="16157" y="14182"/>
                  </a:lnTo>
                  <a:lnTo>
                    <a:pt x="16157" y="13942"/>
                  </a:lnTo>
                  <a:lnTo>
                    <a:pt x="16127" y="13673"/>
                  </a:lnTo>
                  <a:lnTo>
                    <a:pt x="16067" y="13434"/>
                  </a:lnTo>
                  <a:lnTo>
                    <a:pt x="15977" y="13195"/>
                  </a:lnTo>
                  <a:lnTo>
                    <a:pt x="15887" y="12985"/>
                  </a:lnTo>
                  <a:lnTo>
                    <a:pt x="15648" y="12536"/>
                  </a:lnTo>
                  <a:lnTo>
                    <a:pt x="15379" y="12117"/>
                  </a:lnTo>
                  <a:lnTo>
                    <a:pt x="15020" y="11729"/>
                  </a:lnTo>
                  <a:lnTo>
                    <a:pt x="14661" y="11370"/>
                  </a:lnTo>
                  <a:lnTo>
                    <a:pt x="14272" y="11040"/>
                  </a:lnTo>
                  <a:lnTo>
                    <a:pt x="13883" y="10711"/>
                  </a:lnTo>
                  <a:lnTo>
                    <a:pt x="13045" y="10083"/>
                  </a:lnTo>
                  <a:lnTo>
                    <a:pt x="12656" y="9754"/>
                  </a:lnTo>
                  <a:lnTo>
                    <a:pt x="12297" y="9395"/>
                  </a:lnTo>
                  <a:lnTo>
                    <a:pt x="11938" y="9036"/>
                  </a:lnTo>
                  <a:lnTo>
                    <a:pt x="11609" y="8647"/>
                  </a:lnTo>
                  <a:lnTo>
                    <a:pt x="11370" y="8228"/>
                  </a:lnTo>
                  <a:lnTo>
                    <a:pt x="11250" y="8019"/>
                  </a:lnTo>
                  <a:lnTo>
                    <a:pt x="11160" y="7779"/>
                  </a:lnTo>
                  <a:lnTo>
                    <a:pt x="11041" y="7390"/>
                  </a:lnTo>
                  <a:lnTo>
                    <a:pt x="10951" y="7001"/>
                  </a:lnTo>
                  <a:lnTo>
                    <a:pt x="10921" y="6613"/>
                  </a:lnTo>
                  <a:lnTo>
                    <a:pt x="10891" y="6194"/>
                  </a:lnTo>
                  <a:lnTo>
                    <a:pt x="10831" y="5386"/>
                  </a:lnTo>
                  <a:lnTo>
                    <a:pt x="10831" y="4967"/>
                  </a:lnTo>
                  <a:lnTo>
                    <a:pt x="10771" y="4578"/>
                  </a:lnTo>
                  <a:lnTo>
                    <a:pt x="10652" y="4070"/>
                  </a:lnTo>
                  <a:lnTo>
                    <a:pt x="10502" y="3591"/>
                  </a:lnTo>
                  <a:lnTo>
                    <a:pt x="10293" y="3112"/>
                  </a:lnTo>
                  <a:lnTo>
                    <a:pt x="10053" y="2693"/>
                  </a:lnTo>
                  <a:lnTo>
                    <a:pt x="9754" y="2274"/>
                  </a:lnTo>
                  <a:lnTo>
                    <a:pt x="9425" y="1856"/>
                  </a:lnTo>
                  <a:lnTo>
                    <a:pt x="9066" y="1497"/>
                  </a:lnTo>
                  <a:lnTo>
                    <a:pt x="8677" y="1167"/>
                  </a:lnTo>
                  <a:lnTo>
                    <a:pt x="8258" y="868"/>
                  </a:lnTo>
                  <a:lnTo>
                    <a:pt x="7810" y="629"/>
                  </a:lnTo>
                  <a:lnTo>
                    <a:pt x="7361" y="390"/>
                  </a:lnTo>
                  <a:lnTo>
                    <a:pt x="6882" y="240"/>
                  </a:lnTo>
                  <a:lnTo>
                    <a:pt x="6373" y="90"/>
                  </a:lnTo>
                  <a:lnTo>
                    <a:pt x="5895" y="31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rgbClr val="2B4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44"/>
            <p:cNvSpPr/>
            <p:nvPr/>
          </p:nvSpPr>
          <p:spPr>
            <a:xfrm>
              <a:off x="4099825" y="2712375"/>
              <a:ext cx="577450" cy="577450"/>
            </a:xfrm>
            <a:custGeom>
              <a:avLst/>
              <a:gdLst/>
              <a:ahLst/>
              <a:cxnLst/>
              <a:rect l="l" t="t" r="r" b="b"/>
              <a:pathLst>
                <a:path w="23098" h="23098" extrusionOk="0">
                  <a:moveTo>
                    <a:pt x="10950" y="0"/>
                  </a:moveTo>
                  <a:lnTo>
                    <a:pt x="10382" y="60"/>
                  </a:lnTo>
                  <a:lnTo>
                    <a:pt x="9784" y="120"/>
                  </a:lnTo>
                  <a:lnTo>
                    <a:pt x="9215" y="210"/>
                  </a:lnTo>
                  <a:lnTo>
                    <a:pt x="8677" y="359"/>
                  </a:lnTo>
                  <a:lnTo>
                    <a:pt x="8108" y="509"/>
                  </a:lnTo>
                  <a:lnTo>
                    <a:pt x="7570" y="689"/>
                  </a:lnTo>
                  <a:lnTo>
                    <a:pt x="7061" y="898"/>
                  </a:lnTo>
                  <a:lnTo>
                    <a:pt x="6552" y="1137"/>
                  </a:lnTo>
                  <a:lnTo>
                    <a:pt x="6044" y="1377"/>
                  </a:lnTo>
                  <a:lnTo>
                    <a:pt x="5565" y="1646"/>
                  </a:lnTo>
                  <a:lnTo>
                    <a:pt x="5086" y="1945"/>
                  </a:lnTo>
                  <a:lnTo>
                    <a:pt x="4638" y="2274"/>
                  </a:lnTo>
                  <a:lnTo>
                    <a:pt x="4189" y="2633"/>
                  </a:lnTo>
                  <a:lnTo>
                    <a:pt x="3770" y="2992"/>
                  </a:lnTo>
                  <a:lnTo>
                    <a:pt x="3381" y="3381"/>
                  </a:lnTo>
                  <a:lnTo>
                    <a:pt x="2992" y="3770"/>
                  </a:lnTo>
                  <a:lnTo>
                    <a:pt x="2633" y="4189"/>
                  </a:lnTo>
                  <a:lnTo>
                    <a:pt x="2304" y="4638"/>
                  </a:lnTo>
                  <a:lnTo>
                    <a:pt x="1975" y="5086"/>
                  </a:lnTo>
                  <a:lnTo>
                    <a:pt x="1676" y="5535"/>
                  </a:lnTo>
                  <a:lnTo>
                    <a:pt x="1407" y="6044"/>
                  </a:lnTo>
                  <a:lnTo>
                    <a:pt x="1137" y="6523"/>
                  </a:lnTo>
                  <a:lnTo>
                    <a:pt x="898" y="7031"/>
                  </a:lnTo>
                  <a:lnTo>
                    <a:pt x="688" y="7570"/>
                  </a:lnTo>
                  <a:lnTo>
                    <a:pt x="509" y="8108"/>
                  </a:lnTo>
                  <a:lnTo>
                    <a:pt x="359" y="8647"/>
                  </a:lnTo>
                  <a:lnTo>
                    <a:pt x="240" y="9215"/>
                  </a:lnTo>
                  <a:lnTo>
                    <a:pt x="120" y="9784"/>
                  </a:lnTo>
                  <a:lnTo>
                    <a:pt x="60" y="10352"/>
                  </a:lnTo>
                  <a:lnTo>
                    <a:pt x="0" y="10950"/>
                  </a:lnTo>
                  <a:lnTo>
                    <a:pt x="0" y="11549"/>
                  </a:lnTo>
                  <a:lnTo>
                    <a:pt x="0" y="12147"/>
                  </a:lnTo>
                  <a:lnTo>
                    <a:pt x="60" y="12716"/>
                  </a:lnTo>
                  <a:lnTo>
                    <a:pt x="120" y="13314"/>
                  </a:lnTo>
                  <a:lnTo>
                    <a:pt x="240" y="13882"/>
                  </a:lnTo>
                  <a:lnTo>
                    <a:pt x="359" y="14421"/>
                  </a:lnTo>
                  <a:lnTo>
                    <a:pt x="509" y="14989"/>
                  </a:lnTo>
                  <a:lnTo>
                    <a:pt x="688" y="15498"/>
                  </a:lnTo>
                  <a:lnTo>
                    <a:pt x="898" y="16036"/>
                  </a:lnTo>
                  <a:lnTo>
                    <a:pt x="1137" y="16545"/>
                  </a:lnTo>
                  <a:lnTo>
                    <a:pt x="1407" y="17054"/>
                  </a:lnTo>
                  <a:lnTo>
                    <a:pt x="1676" y="17532"/>
                  </a:lnTo>
                  <a:lnTo>
                    <a:pt x="1975" y="18011"/>
                  </a:lnTo>
                  <a:lnTo>
                    <a:pt x="2304" y="18460"/>
                  </a:lnTo>
                  <a:lnTo>
                    <a:pt x="2633" y="18879"/>
                  </a:lnTo>
                  <a:lnTo>
                    <a:pt x="2992" y="19298"/>
                  </a:lnTo>
                  <a:lnTo>
                    <a:pt x="3381" y="19716"/>
                  </a:lnTo>
                  <a:lnTo>
                    <a:pt x="3770" y="20105"/>
                  </a:lnTo>
                  <a:lnTo>
                    <a:pt x="4189" y="20464"/>
                  </a:lnTo>
                  <a:lnTo>
                    <a:pt x="4638" y="20793"/>
                  </a:lnTo>
                  <a:lnTo>
                    <a:pt x="5086" y="21123"/>
                  </a:lnTo>
                  <a:lnTo>
                    <a:pt x="5565" y="21422"/>
                  </a:lnTo>
                  <a:lnTo>
                    <a:pt x="6044" y="21691"/>
                  </a:lnTo>
                  <a:lnTo>
                    <a:pt x="6552" y="21960"/>
                  </a:lnTo>
                  <a:lnTo>
                    <a:pt x="7061" y="22200"/>
                  </a:lnTo>
                  <a:lnTo>
                    <a:pt x="7570" y="22379"/>
                  </a:lnTo>
                  <a:lnTo>
                    <a:pt x="8108" y="22589"/>
                  </a:lnTo>
                  <a:lnTo>
                    <a:pt x="8677" y="22738"/>
                  </a:lnTo>
                  <a:lnTo>
                    <a:pt x="9215" y="22858"/>
                  </a:lnTo>
                  <a:lnTo>
                    <a:pt x="9784" y="22948"/>
                  </a:lnTo>
                  <a:lnTo>
                    <a:pt x="10382" y="23037"/>
                  </a:lnTo>
                  <a:lnTo>
                    <a:pt x="10950" y="23067"/>
                  </a:lnTo>
                  <a:lnTo>
                    <a:pt x="11549" y="23097"/>
                  </a:lnTo>
                  <a:lnTo>
                    <a:pt x="12147" y="23067"/>
                  </a:lnTo>
                  <a:lnTo>
                    <a:pt x="12746" y="23037"/>
                  </a:lnTo>
                  <a:lnTo>
                    <a:pt x="13314" y="22948"/>
                  </a:lnTo>
                  <a:lnTo>
                    <a:pt x="13882" y="22858"/>
                  </a:lnTo>
                  <a:lnTo>
                    <a:pt x="14451" y="22738"/>
                  </a:lnTo>
                  <a:lnTo>
                    <a:pt x="14989" y="22589"/>
                  </a:lnTo>
                  <a:lnTo>
                    <a:pt x="15528" y="22379"/>
                  </a:lnTo>
                  <a:lnTo>
                    <a:pt x="16037" y="22200"/>
                  </a:lnTo>
                  <a:lnTo>
                    <a:pt x="16575" y="21960"/>
                  </a:lnTo>
                  <a:lnTo>
                    <a:pt x="17054" y="21691"/>
                  </a:lnTo>
                  <a:lnTo>
                    <a:pt x="17533" y="21422"/>
                  </a:lnTo>
                  <a:lnTo>
                    <a:pt x="18011" y="21123"/>
                  </a:lnTo>
                  <a:lnTo>
                    <a:pt x="18460" y="20793"/>
                  </a:lnTo>
                  <a:lnTo>
                    <a:pt x="18909" y="20464"/>
                  </a:lnTo>
                  <a:lnTo>
                    <a:pt x="19328" y="20105"/>
                  </a:lnTo>
                  <a:lnTo>
                    <a:pt x="19717" y="19716"/>
                  </a:lnTo>
                  <a:lnTo>
                    <a:pt x="20105" y="19298"/>
                  </a:lnTo>
                  <a:lnTo>
                    <a:pt x="20465" y="18879"/>
                  </a:lnTo>
                  <a:lnTo>
                    <a:pt x="20824" y="18460"/>
                  </a:lnTo>
                  <a:lnTo>
                    <a:pt x="21123" y="18011"/>
                  </a:lnTo>
                  <a:lnTo>
                    <a:pt x="21422" y="17532"/>
                  </a:lnTo>
                  <a:lnTo>
                    <a:pt x="21721" y="17054"/>
                  </a:lnTo>
                  <a:lnTo>
                    <a:pt x="21960" y="16545"/>
                  </a:lnTo>
                  <a:lnTo>
                    <a:pt x="22200" y="16036"/>
                  </a:lnTo>
                  <a:lnTo>
                    <a:pt x="22409" y="15498"/>
                  </a:lnTo>
                  <a:lnTo>
                    <a:pt x="22589" y="14989"/>
                  </a:lnTo>
                  <a:lnTo>
                    <a:pt x="22738" y="14421"/>
                  </a:lnTo>
                  <a:lnTo>
                    <a:pt x="22858" y="13882"/>
                  </a:lnTo>
                  <a:lnTo>
                    <a:pt x="22978" y="13314"/>
                  </a:lnTo>
                  <a:lnTo>
                    <a:pt x="23037" y="12716"/>
                  </a:lnTo>
                  <a:lnTo>
                    <a:pt x="23097" y="12147"/>
                  </a:lnTo>
                  <a:lnTo>
                    <a:pt x="23097" y="11549"/>
                  </a:lnTo>
                  <a:lnTo>
                    <a:pt x="23097" y="10950"/>
                  </a:lnTo>
                  <a:lnTo>
                    <a:pt x="23037" y="10352"/>
                  </a:lnTo>
                  <a:lnTo>
                    <a:pt x="22978" y="9784"/>
                  </a:lnTo>
                  <a:lnTo>
                    <a:pt x="22858" y="9215"/>
                  </a:lnTo>
                  <a:lnTo>
                    <a:pt x="22738" y="8647"/>
                  </a:lnTo>
                  <a:lnTo>
                    <a:pt x="22589" y="8108"/>
                  </a:lnTo>
                  <a:lnTo>
                    <a:pt x="22409" y="7570"/>
                  </a:lnTo>
                  <a:lnTo>
                    <a:pt x="22200" y="7031"/>
                  </a:lnTo>
                  <a:lnTo>
                    <a:pt x="21960" y="6523"/>
                  </a:lnTo>
                  <a:lnTo>
                    <a:pt x="21721" y="6044"/>
                  </a:lnTo>
                  <a:lnTo>
                    <a:pt x="21422" y="5535"/>
                  </a:lnTo>
                  <a:lnTo>
                    <a:pt x="21123" y="5086"/>
                  </a:lnTo>
                  <a:lnTo>
                    <a:pt x="20824" y="4638"/>
                  </a:lnTo>
                  <a:lnTo>
                    <a:pt x="20465" y="4189"/>
                  </a:lnTo>
                  <a:lnTo>
                    <a:pt x="20105" y="3770"/>
                  </a:lnTo>
                  <a:lnTo>
                    <a:pt x="19717" y="3381"/>
                  </a:lnTo>
                  <a:lnTo>
                    <a:pt x="19328" y="2992"/>
                  </a:lnTo>
                  <a:lnTo>
                    <a:pt x="18909" y="2633"/>
                  </a:lnTo>
                  <a:lnTo>
                    <a:pt x="18460" y="2274"/>
                  </a:lnTo>
                  <a:lnTo>
                    <a:pt x="18011" y="1945"/>
                  </a:lnTo>
                  <a:lnTo>
                    <a:pt x="17533" y="1646"/>
                  </a:lnTo>
                  <a:lnTo>
                    <a:pt x="17054" y="1377"/>
                  </a:lnTo>
                  <a:lnTo>
                    <a:pt x="16575" y="1137"/>
                  </a:lnTo>
                  <a:lnTo>
                    <a:pt x="16037" y="898"/>
                  </a:lnTo>
                  <a:lnTo>
                    <a:pt x="15528" y="689"/>
                  </a:lnTo>
                  <a:lnTo>
                    <a:pt x="14989" y="509"/>
                  </a:lnTo>
                  <a:lnTo>
                    <a:pt x="14451" y="359"/>
                  </a:lnTo>
                  <a:lnTo>
                    <a:pt x="13882" y="210"/>
                  </a:lnTo>
                  <a:lnTo>
                    <a:pt x="13314" y="120"/>
                  </a:lnTo>
                  <a:lnTo>
                    <a:pt x="12746" y="60"/>
                  </a:lnTo>
                  <a:lnTo>
                    <a:pt x="12147" y="0"/>
                  </a:lnTo>
                  <a:close/>
                </a:path>
              </a:pathLst>
            </a:custGeom>
            <a:solidFill>
              <a:srgbClr val="2B4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44"/>
            <p:cNvSpPr/>
            <p:nvPr/>
          </p:nvSpPr>
          <p:spPr>
            <a:xfrm>
              <a:off x="4099825" y="2740050"/>
              <a:ext cx="549775" cy="549775"/>
            </a:xfrm>
            <a:custGeom>
              <a:avLst/>
              <a:gdLst/>
              <a:ahLst/>
              <a:cxnLst/>
              <a:rect l="l" t="t" r="r" b="b"/>
              <a:pathLst>
                <a:path w="21991" h="21991" extrusionOk="0">
                  <a:moveTo>
                    <a:pt x="10412" y="0"/>
                  </a:moveTo>
                  <a:lnTo>
                    <a:pt x="9873" y="60"/>
                  </a:lnTo>
                  <a:lnTo>
                    <a:pt x="9305" y="120"/>
                  </a:lnTo>
                  <a:lnTo>
                    <a:pt x="8766" y="210"/>
                  </a:lnTo>
                  <a:lnTo>
                    <a:pt x="8258" y="359"/>
                  </a:lnTo>
                  <a:lnTo>
                    <a:pt x="7719" y="509"/>
                  </a:lnTo>
                  <a:lnTo>
                    <a:pt x="7211" y="659"/>
                  </a:lnTo>
                  <a:lnTo>
                    <a:pt x="6702" y="868"/>
                  </a:lnTo>
                  <a:lnTo>
                    <a:pt x="6223" y="1077"/>
                  </a:lnTo>
                  <a:lnTo>
                    <a:pt x="5745" y="1317"/>
                  </a:lnTo>
                  <a:lnTo>
                    <a:pt x="5296" y="1586"/>
                  </a:lnTo>
                  <a:lnTo>
                    <a:pt x="4847" y="1885"/>
                  </a:lnTo>
                  <a:lnTo>
                    <a:pt x="4428" y="2184"/>
                  </a:lnTo>
                  <a:lnTo>
                    <a:pt x="4009" y="2513"/>
                  </a:lnTo>
                  <a:lnTo>
                    <a:pt x="3591" y="2843"/>
                  </a:lnTo>
                  <a:lnTo>
                    <a:pt x="3232" y="3232"/>
                  </a:lnTo>
                  <a:lnTo>
                    <a:pt x="2843" y="3591"/>
                  </a:lnTo>
                  <a:lnTo>
                    <a:pt x="2514" y="4009"/>
                  </a:lnTo>
                  <a:lnTo>
                    <a:pt x="2184" y="4428"/>
                  </a:lnTo>
                  <a:lnTo>
                    <a:pt x="1885" y="4847"/>
                  </a:lnTo>
                  <a:lnTo>
                    <a:pt x="1586" y="5296"/>
                  </a:lnTo>
                  <a:lnTo>
                    <a:pt x="1317" y="5745"/>
                  </a:lnTo>
                  <a:lnTo>
                    <a:pt x="1077" y="6223"/>
                  </a:lnTo>
                  <a:lnTo>
                    <a:pt x="868" y="6702"/>
                  </a:lnTo>
                  <a:lnTo>
                    <a:pt x="659" y="7211"/>
                  </a:lnTo>
                  <a:lnTo>
                    <a:pt x="479" y="7719"/>
                  </a:lnTo>
                  <a:lnTo>
                    <a:pt x="329" y="8258"/>
                  </a:lnTo>
                  <a:lnTo>
                    <a:pt x="210" y="8766"/>
                  </a:lnTo>
                  <a:lnTo>
                    <a:pt x="120" y="9305"/>
                  </a:lnTo>
                  <a:lnTo>
                    <a:pt x="60" y="9873"/>
                  </a:lnTo>
                  <a:lnTo>
                    <a:pt x="0" y="10442"/>
                  </a:lnTo>
                  <a:lnTo>
                    <a:pt x="0" y="10980"/>
                  </a:lnTo>
                  <a:lnTo>
                    <a:pt x="0" y="11549"/>
                  </a:lnTo>
                  <a:lnTo>
                    <a:pt x="60" y="12117"/>
                  </a:lnTo>
                  <a:lnTo>
                    <a:pt x="120" y="12656"/>
                  </a:lnTo>
                  <a:lnTo>
                    <a:pt x="210" y="13194"/>
                  </a:lnTo>
                  <a:lnTo>
                    <a:pt x="329" y="13733"/>
                  </a:lnTo>
                  <a:lnTo>
                    <a:pt x="479" y="14271"/>
                  </a:lnTo>
                  <a:lnTo>
                    <a:pt x="659" y="14780"/>
                  </a:lnTo>
                  <a:lnTo>
                    <a:pt x="868" y="15259"/>
                  </a:lnTo>
                  <a:lnTo>
                    <a:pt x="1077" y="15767"/>
                  </a:lnTo>
                  <a:lnTo>
                    <a:pt x="1317" y="16246"/>
                  </a:lnTo>
                  <a:lnTo>
                    <a:pt x="1586" y="16695"/>
                  </a:lnTo>
                  <a:lnTo>
                    <a:pt x="1885" y="17143"/>
                  </a:lnTo>
                  <a:lnTo>
                    <a:pt x="2184" y="17562"/>
                  </a:lnTo>
                  <a:lnTo>
                    <a:pt x="2514" y="17981"/>
                  </a:lnTo>
                  <a:lnTo>
                    <a:pt x="2843" y="18370"/>
                  </a:lnTo>
                  <a:lnTo>
                    <a:pt x="3232" y="18759"/>
                  </a:lnTo>
                  <a:lnTo>
                    <a:pt x="3591" y="19118"/>
                  </a:lnTo>
                  <a:lnTo>
                    <a:pt x="4009" y="19477"/>
                  </a:lnTo>
                  <a:lnTo>
                    <a:pt x="4428" y="19806"/>
                  </a:lnTo>
                  <a:lnTo>
                    <a:pt x="4847" y="20105"/>
                  </a:lnTo>
                  <a:lnTo>
                    <a:pt x="5296" y="20404"/>
                  </a:lnTo>
                  <a:lnTo>
                    <a:pt x="5745" y="20674"/>
                  </a:lnTo>
                  <a:lnTo>
                    <a:pt x="6223" y="20913"/>
                  </a:lnTo>
                  <a:lnTo>
                    <a:pt x="6702" y="21123"/>
                  </a:lnTo>
                  <a:lnTo>
                    <a:pt x="7211" y="21332"/>
                  </a:lnTo>
                  <a:lnTo>
                    <a:pt x="7719" y="21482"/>
                  </a:lnTo>
                  <a:lnTo>
                    <a:pt x="8258" y="21631"/>
                  </a:lnTo>
                  <a:lnTo>
                    <a:pt x="8766" y="21751"/>
                  </a:lnTo>
                  <a:lnTo>
                    <a:pt x="9305" y="21870"/>
                  </a:lnTo>
                  <a:lnTo>
                    <a:pt x="9873" y="21930"/>
                  </a:lnTo>
                  <a:lnTo>
                    <a:pt x="10412" y="21960"/>
                  </a:lnTo>
                  <a:lnTo>
                    <a:pt x="10980" y="21990"/>
                  </a:lnTo>
                  <a:lnTo>
                    <a:pt x="11549" y="21960"/>
                  </a:lnTo>
                  <a:lnTo>
                    <a:pt x="12117" y="21930"/>
                  </a:lnTo>
                  <a:lnTo>
                    <a:pt x="12656" y="21870"/>
                  </a:lnTo>
                  <a:lnTo>
                    <a:pt x="13194" y="21751"/>
                  </a:lnTo>
                  <a:lnTo>
                    <a:pt x="13733" y="21631"/>
                  </a:lnTo>
                  <a:lnTo>
                    <a:pt x="14271" y="21482"/>
                  </a:lnTo>
                  <a:lnTo>
                    <a:pt x="14780" y="21332"/>
                  </a:lnTo>
                  <a:lnTo>
                    <a:pt x="15259" y="21123"/>
                  </a:lnTo>
                  <a:lnTo>
                    <a:pt x="15767" y="20913"/>
                  </a:lnTo>
                  <a:lnTo>
                    <a:pt x="16246" y="20674"/>
                  </a:lnTo>
                  <a:lnTo>
                    <a:pt x="16695" y="20404"/>
                  </a:lnTo>
                  <a:lnTo>
                    <a:pt x="17144" y="20105"/>
                  </a:lnTo>
                  <a:lnTo>
                    <a:pt x="17562" y="19806"/>
                  </a:lnTo>
                  <a:lnTo>
                    <a:pt x="17981" y="19477"/>
                  </a:lnTo>
                  <a:lnTo>
                    <a:pt x="18370" y="19118"/>
                  </a:lnTo>
                  <a:lnTo>
                    <a:pt x="18759" y="18759"/>
                  </a:lnTo>
                  <a:lnTo>
                    <a:pt x="19118" y="18370"/>
                  </a:lnTo>
                  <a:lnTo>
                    <a:pt x="19477" y="17981"/>
                  </a:lnTo>
                  <a:lnTo>
                    <a:pt x="19806" y="17562"/>
                  </a:lnTo>
                  <a:lnTo>
                    <a:pt x="20105" y="17143"/>
                  </a:lnTo>
                  <a:lnTo>
                    <a:pt x="20405" y="16695"/>
                  </a:lnTo>
                  <a:lnTo>
                    <a:pt x="20644" y="16246"/>
                  </a:lnTo>
                  <a:lnTo>
                    <a:pt x="20913" y="15767"/>
                  </a:lnTo>
                  <a:lnTo>
                    <a:pt x="21123" y="15259"/>
                  </a:lnTo>
                  <a:lnTo>
                    <a:pt x="21332" y="14780"/>
                  </a:lnTo>
                  <a:lnTo>
                    <a:pt x="21482" y="14271"/>
                  </a:lnTo>
                  <a:lnTo>
                    <a:pt x="21631" y="13733"/>
                  </a:lnTo>
                  <a:lnTo>
                    <a:pt x="21751" y="13194"/>
                  </a:lnTo>
                  <a:lnTo>
                    <a:pt x="21871" y="12656"/>
                  </a:lnTo>
                  <a:lnTo>
                    <a:pt x="21931" y="12117"/>
                  </a:lnTo>
                  <a:lnTo>
                    <a:pt x="21960" y="11549"/>
                  </a:lnTo>
                  <a:lnTo>
                    <a:pt x="21990" y="10980"/>
                  </a:lnTo>
                  <a:lnTo>
                    <a:pt x="21960" y="10442"/>
                  </a:lnTo>
                  <a:lnTo>
                    <a:pt x="21931" y="9873"/>
                  </a:lnTo>
                  <a:lnTo>
                    <a:pt x="21871" y="9305"/>
                  </a:lnTo>
                  <a:lnTo>
                    <a:pt x="21751" y="8766"/>
                  </a:lnTo>
                  <a:lnTo>
                    <a:pt x="21631" y="8258"/>
                  </a:lnTo>
                  <a:lnTo>
                    <a:pt x="21482" y="7719"/>
                  </a:lnTo>
                  <a:lnTo>
                    <a:pt x="21332" y="7211"/>
                  </a:lnTo>
                  <a:lnTo>
                    <a:pt x="21123" y="6702"/>
                  </a:lnTo>
                  <a:lnTo>
                    <a:pt x="20913" y="6223"/>
                  </a:lnTo>
                  <a:lnTo>
                    <a:pt x="20644" y="5745"/>
                  </a:lnTo>
                  <a:lnTo>
                    <a:pt x="20405" y="5296"/>
                  </a:lnTo>
                  <a:lnTo>
                    <a:pt x="20105" y="4847"/>
                  </a:lnTo>
                  <a:lnTo>
                    <a:pt x="19806" y="4428"/>
                  </a:lnTo>
                  <a:lnTo>
                    <a:pt x="19477" y="4009"/>
                  </a:lnTo>
                  <a:lnTo>
                    <a:pt x="19118" y="3591"/>
                  </a:lnTo>
                  <a:lnTo>
                    <a:pt x="18759" y="3232"/>
                  </a:lnTo>
                  <a:lnTo>
                    <a:pt x="18370" y="2843"/>
                  </a:lnTo>
                  <a:lnTo>
                    <a:pt x="17981" y="2513"/>
                  </a:lnTo>
                  <a:lnTo>
                    <a:pt x="17562" y="2184"/>
                  </a:lnTo>
                  <a:lnTo>
                    <a:pt x="17144" y="1885"/>
                  </a:lnTo>
                  <a:lnTo>
                    <a:pt x="16695" y="1586"/>
                  </a:lnTo>
                  <a:lnTo>
                    <a:pt x="16246" y="1317"/>
                  </a:lnTo>
                  <a:lnTo>
                    <a:pt x="15767" y="1077"/>
                  </a:lnTo>
                  <a:lnTo>
                    <a:pt x="15259" y="868"/>
                  </a:lnTo>
                  <a:lnTo>
                    <a:pt x="14780" y="659"/>
                  </a:lnTo>
                  <a:lnTo>
                    <a:pt x="14271" y="509"/>
                  </a:lnTo>
                  <a:lnTo>
                    <a:pt x="13733" y="359"/>
                  </a:lnTo>
                  <a:lnTo>
                    <a:pt x="13194" y="210"/>
                  </a:lnTo>
                  <a:lnTo>
                    <a:pt x="12656" y="120"/>
                  </a:lnTo>
                  <a:lnTo>
                    <a:pt x="12117" y="60"/>
                  </a:lnTo>
                  <a:lnTo>
                    <a:pt x="1154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44"/>
            <p:cNvSpPr/>
            <p:nvPr/>
          </p:nvSpPr>
          <p:spPr>
            <a:xfrm>
              <a:off x="4090850" y="2945725"/>
              <a:ext cx="250575" cy="385225"/>
            </a:xfrm>
            <a:custGeom>
              <a:avLst/>
              <a:gdLst/>
              <a:ahLst/>
              <a:cxnLst/>
              <a:rect l="l" t="t" r="r" b="b"/>
              <a:pathLst>
                <a:path w="10023" h="15409" extrusionOk="0">
                  <a:moveTo>
                    <a:pt x="868" y="1"/>
                  </a:moveTo>
                  <a:lnTo>
                    <a:pt x="808" y="31"/>
                  </a:lnTo>
                  <a:lnTo>
                    <a:pt x="748" y="61"/>
                  </a:lnTo>
                  <a:lnTo>
                    <a:pt x="718" y="150"/>
                  </a:lnTo>
                  <a:lnTo>
                    <a:pt x="509" y="1317"/>
                  </a:lnTo>
                  <a:lnTo>
                    <a:pt x="329" y="2484"/>
                  </a:lnTo>
                  <a:lnTo>
                    <a:pt x="150" y="3651"/>
                  </a:lnTo>
                  <a:lnTo>
                    <a:pt x="60" y="4848"/>
                  </a:lnTo>
                  <a:lnTo>
                    <a:pt x="30" y="5416"/>
                  </a:lnTo>
                  <a:lnTo>
                    <a:pt x="0" y="6014"/>
                  </a:lnTo>
                  <a:lnTo>
                    <a:pt x="0" y="6613"/>
                  </a:lnTo>
                  <a:lnTo>
                    <a:pt x="30" y="7211"/>
                  </a:lnTo>
                  <a:lnTo>
                    <a:pt x="90" y="7780"/>
                  </a:lnTo>
                  <a:lnTo>
                    <a:pt x="180" y="8378"/>
                  </a:lnTo>
                  <a:lnTo>
                    <a:pt x="300" y="8946"/>
                  </a:lnTo>
                  <a:lnTo>
                    <a:pt x="449" y="9515"/>
                  </a:lnTo>
                  <a:lnTo>
                    <a:pt x="599" y="9993"/>
                  </a:lnTo>
                  <a:lnTo>
                    <a:pt x="748" y="10442"/>
                  </a:lnTo>
                  <a:lnTo>
                    <a:pt x="928" y="10921"/>
                  </a:lnTo>
                  <a:lnTo>
                    <a:pt x="1137" y="11340"/>
                  </a:lnTo>
                  <a:lnTo>
                    <a:pt x="1377" y="11789"/>
                  </a:lnTo>
                  <a:lnTo>
                    <a:pt x="1646" y="12177"/>
                  </a:lnTo>
                  <a:lnTo>
                    <a:pt x="1915" y="12596"/>
                  </a:lnTo>
                  <a:lnTo>
                    <a:pt x="2214" y="12955"/>
                  </a:lnTo>
                  <a:lnTo>
                    <a:pt x="2543" y="13314"/>
                  </a:lnTo>
                  <a:lnTo>
                    <a:pt x="2873" y="13673"/>
                  </a:lnTo>
                  <a:lnTo>
                    <a:pt x="3232" y="13973"/>
                  </a:lnTo>
                  <a:lnTo>
                    <a:pt x="3620" y="14272"/>
                  </a:lnTo>
                  <a:lnTo>
                    <a:pt x="4039" y="14511"/>
                  </a:lnTo>
                  <a:lnTo>
                    <a:pt x="4458" y="14750"/>
                  </a:lnTo>
                  <a:lnTo>
                    <a:pt x="4907" y="14960"/>
                  </a:lnTo>
                  <a:lnTo>
                    <a:pt x="5386" y="15109"/>
                  </a:lnTo>
                  <a:lnTo>
                    <a:pt x="5924" y="15259"/>
                  </a:lnTo>
                  <a:lnTo>
                    <a:pt x="6523" y="15379"/>
                  </a:lnTo>
                  <a:lnTo>
                    <a:pt x="7091" y="15409"/>
                  </a:lnTo>
                  <a:lnTo>
                    <a:pt x="7659" y="15409"/>
                  </a:lnTo>
                  <a:lnTo>
                    <a:pt x="8228" y="15379"/>
                  </a:lnTo>
                  <a:lnTo>
                    <a:pt x="8796" y="15289"/>
                  </a:lnTo>
                  <a:lnTo>
                    <a:pt x="9365" y="15139"/>
                  </a:lnTo>
                  <a:lnTo>
                    <a:pt x="9903" y="14930"/>
                  </a:lnTo>
                  <a:lnTo>
                    <a:pt x="9963" y="14900"/>
                  </a:lnTo>
                  <a:lnTo>
                    <a:pt x="10023" y="14840"/>
                  </a:lnTo>
                  <a:lnTo>
                    <a:pt x="10023" y="14780"/>
                  </a:lnTo>
                  <a:lnTo>
                    <a:pt x="9993" y="14691"/>
                  </a:lnTo>
                  <a:lnTo>
                    <a:pt x="9963" y="14631"/>
                  </a:lnTo>
                  <a:lnTo>
                    <a:pt x="9903" y="14601"/>
                  </a:lnTo>
                  <a:lnTo>
                    <a:pt x="9843" y="14571"/>
                  </a:lnTo>
                  <a:lnTo>
                    <a:pt x="9754" y="14601"/>
                  </a:lnTo>
                  <a:lnTo>
                    <a:pt x="9275" y="14750"/>
                  </a:lnTo>
                  <a:lnTo>
                    <a:pt x="8796" y="14870"/>
                  </a:lnTo>
                  <a:lnTo>
                    <a:pt x="8318" y="14960"/>
                  </a:lnTo>
                  <a:lnTo>
                    <a:pt x="7839" y="15020"/>
                  </a:lnTo>
                  <a:lnTo>
                    <a:pt x="6852" y="15020"/>
                  </a:lnTo>
                  <a:lnTo>
                    <a:pt x="6373" y="14960"/>
                  </a:lnTo>
                  <a:lnTo>
                    <a:pt x="5894" y="14840"/>
                  </a:lnTo>
                  <a:lnTo>
                    <a:pt x="5445" y="14721"/>
                  </a:lnTo>
                  <a:lnTo>
                    <a:pt x="4997" y="14541"/>
                  </a:lnTo>
                  <a:lnTo>
                    <a:pt x="4548" y="14362"/>
                  </a:lnTo>
                  <a:lnTo>
                    <a:pt x="4129" y="14122"/>
                  </a:lnTo>
                  <a:lnTo>
                    <a:pt x="3710" y="13853"/>
                  </a:lnTo>
                  <a:lnTo>
                    <a:pt x="3321" y="13554"/>
                  </a:lnTo>
                  <a:lnTo>
                    <a:pt x="2962" y="13225"/>
                  </a:lnTo>
                  <a:lnTo>
                    <a:pt x="2603" y="12866"/>
                  </a:lnTo>
                  <a:lnTo>
                    <a:pt x="2304" y="12477"/>
                  </a:lnTo>
                  <a:lnTo>
                    <a:pt x="2005" y="12058"/>
                  </a:lnTo>
                  <a:lnTo>
                    <a:pt x="1736" y="11639"/>
                  </a:lnTo>
                  <a:lnTo>
                    <a:pt x="1496" y="11220"/>
                  </a:lnTo>
                  <a:lnTo>
                    <a:pt x="1287" y="10771"/>
                  </a:lnTo>
                  <a:lnTo>
                    <a:pt x="1107" y="10323"/>
                  </a:lnTo>
                  <a:lnTo>
                    <a:pt x="958" y="9844"/>
                  </a:lnTo>
                  <a:lnTo>
                    <a:pt x="808" y="9365"/>
                  </a:lnTo>
                  <a:lnTo>
                    <a:pt x="688" y="8887"/>
                  </a:lnTo>
                  <a:lnTo>
                    <a:pt x="599" y="8408"/>
                  </a:lnTo>
                  <a:lnTo>
                    <a:pt x="509" y="7899"/>
                  </a:lnTo>
                  <a:lnTo>
                    <a:pt x="449" y="7421"/>
                  </a:lnTo>
                  <a:lnTo>
                    <a:pt x="389" y="6433"/>
                  </a:lnTo>
                  <a:lnTo>
                    <a:pt x="419" y="5446"/>
                  </a:lnTo>
                  <a:lnTo>
                    <a:pt x="449" y="4788"/>
                  </a:lnTo>
                  <a:lnTo>
                    <a:pt x="509" y="4130"/>
                  </a:lnTo>
                  <a:lnTo>
                    <a:pt x="659" y="2813"/>
                  </a:lnTo>
                  <a:lnTo>
                    <a:pt x="868" y="1497"/>
                  </a:lnTo>
                  <a:lnTo>
                    <a:pt x="1107" y="180"/>
                  </a:lnTo>
                  <a:lnTo>
                    <a:pt x="1107" y="121"/>
                  </a:lnTo>
                  <a:lnTo>
                    <a:pt x="1077" y="61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44"/>
            <p:cNvSpPr/>
            <p:nvPr/>
          </p:nvSpPr>
          <p:spPr>
            <a:xfrm>
              <a:off x="3721350" y="3517925"/>
              <a:ext cx="349325" cy="501150"/>
            </a:xfrm>
            <a:custGeom>
              <a:avLst/>
              <a:gdLst/>
              <a:ahLst/>
              <a:cxnLst/>
              <a:rect l="l" t="t" r="r" b="b"/>
              <a:pathLst>
                <a:path w="13973" h="20046" extrusionOk="0">
                  <a:moveTo>
                    <a:pt x="13973" y="0"/>
                  </a:moveTo>
                  <a:lnTo>
                    <a:pt x="13494" y="60"/>
                  </a:lnTo>
                  <a:lnTo>
                    <a:pt x="13075" y="150"/>
                  </a:lnTo>
                  <a:lnTo>
                    <a:pt x="12626" y="269"/>
                  </a:lnTo>
                  <a:lnTo>
                    <a:pt x="12237" y="419"/>
                  </a:lnTo>
                  <a:lnTo>
                    <a:pt x="11848" y="569"/>
                  </a:lnTo>
                  <a:lnTo>
                    <a:pt x="11489" y="748"/>
                  </a:lnTo>
                  <a:lnTo>
                    <a:pt x="11160" y="958"/>
                  </a:lnTo>
                  <a:lnTo>
                    <a:pt x="10831" y="1197"/>
                  </a:lnTo>
                  <a:lnTo>
                    <a:pt x="10532" y="1436"/>
                  </a:lnTo>
                  <a:lnTo>
                    <a:pt x="10233" y="1676"/>
                  </a:lnTo>
                  <a:lnTo>
                    <a:pt x="9963" y="1975"/>
                  </a:lnTo>
                  <a:lnTo>
                    <a:pt x="9724" y="2244"/>
                  </a:lnTo>
                  <a:lnTo>
                    <a:pt x="9515" y="2573"/>
                  </a:lnTo>
                  <a:lnTo>
                    <a:pt x="9305" y="2902"/>
                  </a:lnTo>
                  <a:lnTo>
                    <a:pt x="9096" y="3231"/>
                  </a:lnTo>
                  <a:lnTo>
                    <a:pt x="8916" y="3590"/>
                  </a:lnTo>
                  <a:lnTo>
                    <a:pt x="8767" y="3949"/>
                  </a:lnTo>
                  <a:lnTo>
                    <a:pt x="8647" y="4338"/>
                  </a:lnTo>
                  <a:lnTo>
                    <a:pt x="8527" y="4727"/>
                  </a:lnTo>
                  <a:lnTo>
                    <a:pt x="8408" y="5116"/>
                  </a:lnTo>
                  <a:lnTo>
                    <a:pt x="8318" y="5535"/>
                  </a:lnTo>
                  <a:lnTo>
                    <a:pt x="8258" y="5954"/>
                  </a:lnTo>
                  <a:lnTo>
                    <a:pt x="8168" y="6821"/>
                  </a:lnTo>
                  <a:lnTo>
                    <a:pt x="8168" y="7719"/>
                  </a:lnTo>
                  <a:lnTo>
                    <a:pt x="8198" y="8646"/>
                  </a:lnTo>
                  <a:lnTo>
                    <a:pt x="8318" y="9574"/>
                  </a:lnTo>
                  <a:lnTo>
                    <a:pt x="8497" y="10531"/>
                  </a:lnTo>
                  <a:lnTo>
                    <a:pt x="8557" y="10681"/>
                  </a:lnTo>
                  <a:lnTo>
                    <a:pt x="8587" y="10860"/>
                  </a:lnTo>
                  <a:lnTo>
                    <a:pt x="8587" y="11040"/>
                  </a:lnTo>
                  <a:lnTo>
                    <a:pt x="8587" y="11190"/>
                  </a:lnTo>
                  <a:lnTo>
                    <a:pt x="8557" y="11369"/>
                  </a:lnTo>
                  <a:lnTo>
                    <a:pt x="8497" y="11549"/>
                  </a:lnTo>
                  <a:lnTo>
                    <a:pt x="8348" y="11908"/>
                  </a:lnTo>
                  <a:lnTo>
                    <a:pt x="8109" y="12237"/>
                  </a:lnTo>
                  <a:lnTo>
                    <a:pt x="7869" y="12536"/>
                  </a:lnTo>
                  <a:lnTo>
                    <a:pt x="7570" y="12775"/>
                  </a:lnTo>
                  <a:lnTo>
                    <a:pt x="7271" y="12985"/>
                  </a:lnTo>
                  <a:lnTo>
                    <a:pt x="6254" y="13493"/>
                  </a:lnTo>
                  <a:lnTo>
                    <a:pt x="5206" y="14032"/>
                  </a:lnTo>
                  <a:lnTo>
                    <a:pt x="4159" y="14600"/>
                  </a:lnTo>
                  <a:lnTo>
                    <a:pt x="3142" y="15228"/>
                  </a:lnTo>
                  <a:lnTo>
                    <a:pt x="2693" y="16006"/>
                  </a:lnTo>
                  <a:lnTo>
                    <a:pt x="2185" y="16784"/>
                  </a:lnTo>
                  <a:lnTo>
                    <a:pt x="1" y="20045"/>
                  </a:lnTo>
                  <a:lnTo>
                    <a:pt x="13314" y="20045"/>
                  </a:lnTo>
                  <a:lnTo>
                    <a:pt x="13374" y="17562"/>
                  </a:lnTo>
                  <a:lnTo>
                    <a:pt x="13434" y="15079"/>
                  </a:lnTo>
                  <a:lnTo>
                    <a:pt x="13643" y="10023"/>
                  </a:lnTo>
                  <a:lnTo>
                    <a:pt x="13853" y="4967"/>
                  </a:lnTo>
                  <a:lnTo>
                    <a:pt x="13913" y="2483"/>
                  </a:lnTo>
                  <a:lnTo>
                    <a:pt x="1397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44"/>
            <p:cNvSpPr/>
            <p:nvPr/>
          </p:nvSpPr>
          <p:spPr>
            <a:xfrm>
              <a:off x="3799900" y="3507450"/>
              <a:ext cx="270775" cy="391200"/>
            </a:xfrm>
            <a:custGeom>
              <a:avLst/>
              <a:gdLst/>
              <a:ahLst/>
              <a:cxnLst/>
              <a:rect l="l" t="t" r="r" b="b"/>
              <a:pathLst>
                <a:path w="10831" h="15648" extrusionOk="0">
                  <a:moveTo>
                    <a:pt x="8916" y="0"/>
                  </a:moveTo>
                  <a:lnTo>
                    <a:pt x="8437" y="60"/>
                  </a:lnTo>
                  <a:lnTo>
                    <a:pt x="7958" y="120"/>
                  </a:lnTo>
                  <a:lnTo>
                    <a:pt x="7510" y="240"/>
                  </a:lnTo>
                  <a:lnTo>
                    <a:pt x="7031" y="359"/>
                  </a:lnTo>
                  <a:lnTo>
                    <a:pt x="6582" y="509"/>
                  </a:lnTo>
                  <a:lnTo>
                    <a:pt x="6133" y="688"/>
                  </a:lnTo>
                  <a:lnTo>
                    <a:pt x="5685" y="868"/>
                  </a:lnTo>
                  <a:lnTo>
                    <a:pt x="5266" y="1077"/>
                  </a:lnTo>
                  <a:lnTo>
                    <a:pt x="4847" y="1347"/>
                  </a:lnTo>
                  <a:lnTo>
                    <a:pt x="4458" y="1586"/>
                  </a:lnTo>
                  <a:lnTo>
                    <a:pt x="4069" y="1885"/>
                  </a:lnTo>
                  <a:lnTo>
                    <a:pt x="3680" y="2184"/>
                  </a:lnTo>
                  <a:lnTo>
                    <a:pt x="3351" y="2513"/>
                  </a:lnTo>
                  <a:lnTo>
                    <a:pt x="2992" y="2872"/>
                  </a:lnTo>
                  <a:lnTo>
                    <a:pt x="2693" y="3231"/>
                  </a:lnTo>
                  <a:lnTo>
                    <a:pt x="2394" y="3620"/>
                  </a:lnTo>
                  <a:lnTo>
                    <a:pt x="2124" y="4039"/>
                  </a:lnTo>
                  <a:lnTo>
                    <a:pt x="1855" y="4458"/>
                  </a:lnTo>
                  <a:lnTo>
                    <a:pt x="1646" y="4877"/>
                  </a:lnTo>
                  <a:lnTo>
                    <a:pt x="1436" y="5326"/>
                  </a:lnTo>
                  <a:lnTo>
                    <a:pt x="1227" y="5774"/>
                  </a:lnTo>
                  <a:lnTo>
                    <a:pt x="1077" y="6223"/>
                  </a:lnTo>
                  <a:lnTo>
                    <a:pt x="928" y="6702"/>
                  </a:lnTo>
                  <a:lnTo>
                    <a:pt x="838" y="7181"/>
                  </a:lnTo>
                  <a:lnTo>
                    <a:pt x="748" y="7659"/>
                  </a:lnTo>
                  <a:lnTo>
                    <a:pt x="658" y="8138"/>
                  </a:lnTo>
                  <a:lnTo>
                    <a:pt x="628" y="8617"/>
                  </a:lnTo>
                  <a:lnTo>
                    <a:pt x="628" y="9095"/>
                  </a:lnTo>
                  <a:lnTo>
                    <a:pt x="628" y="9694"/>
                  </a:lnTo>
                  <a:lnTo>
                    <a:pt x="688" y="10292"/>
                  </a:lnTo>
                  <a:lnTo>
                    <a:pt x="778" y="11489"/>
                  </a:lnTo>
                  <a:lnTo>
                    <a:pt x="838" y="12057"/>
                  </a:lnTo>
                  <a:lnTo>
                    <a:pt x="838" y="12656"/>
                  </a:lnTo>
                  <a:lnTo>
                    <a:pt x="808" y="13224"/>
                  </a:lnTo>
                  <a:lnTo>
                    <a:pt x="718" y="13822"/>
                  </a:lnTo>
                  <a:lnTo>
                    <a:pt x="598" y="14301"/>
                  </a:lnTo>
                  <a:lnTo>
                    <a:pt x="419" y="14750"/>
                  </a:lnTo>
                  <a:lnTo>
                    <a:pt x="239" y="15199"/>
                  </a:lnTo>
                  <a:lnTo>
                    <a:pt x="0" y="15647"/>
                  </a:lnTo>
                  <a:lnTo>
                    <a:pt x="1017" y="15019"/>
                  </a:lnTo>
                  <a:lnTo>
                    <a:pt x="2064" y="14451"/>
                  </a:lnTo>
                  <a:lnTo>
                    <a:pt x="3112" y="13912"/>
                  </a:lnTo>
                  <a:lnTo>
                    <a:pt x="4129" y="13404"/>
                  </a:lnTo>
                  <a:lnTo>
                    <a:pt x="4428" y="13194"/>
                  </a:lnTo>
                  <a:lnTo>
                    <a:pt x="4727" y="12955"/>
                  </a:lnTo>
                  <a:lnTo>
                    <a:pt x="4967" y="12656"/>
                  </a:lnTo>
                  <a:lnTo>
                    <a:pt x="5206" y="12327"/>
                  </a:lnTo>
                  <a:lnTo>
                    <a:pt x="5355" y="11968"/>
                  </a:lnTo>
                  <a:lnTo>
                    <a:pt x="5415" y="11788"/>
                  </a:lnTo>
                  <a:lnTo>
                    <a:pt x="5445" y="11609"/>
                  </a:lnTo>
                  <a:lnTo>
                    <a:pt x="5445" y="11459"/>
                  </a:lnTo>
                  <a:lnTo>
                    <a:pt x="5445" y="11279"/>
                  </a:lnTo>
                  <a:lnTo>
                    <a:pt x="5415" y="11100"/>
                  </a:lnTo>
                  <a:lnTo>
                    <a:pt x="5355" y="10950"/>
                  </a:lnTo>
                  <a:lnTo>
                    <a:pt x="5176" y="9993"/>
                  </a:lnTo>
                  <a:lnTo>
                    <a:pt x="5056" y="9065"/>
                  </a:lnTo>
                  <a:lnTo>
                    <a:pt x="5026" y="8138"/>
                  </a:lnTo>
                  <a:lnTo>
                    <a:pt x="5026" y="7240"/>
                  </a:lnTo>
                  <a:lnTo>
                    <a:pt x="5116" y="6373"/>
                  </a:lnTo>
                  <a:lnTo>
                    <a:pt x="5176" y="5954"/>
                  </a:lnTo>
                  <a:lnTo>
                    <a:pt x="5266" y="5535"/>
                  </a:lnTo>
                  <a:lnTo>
                    <a:pt x="5385" y="5146"/>
                  </a:lnTo>
                  <a:lnTo>
                    <a:pt x="5505" y="4757"/>
                  </a:lnTo>
                  <a:lnTo>
                    <a:pt x="5625" y="4368"/>
                  </a:lnTo>
                  <a:lnTo>
                    <a:pt x="5774" y="4009"/>
                  </a:lnTo>
                  <a:lnTo>
                    <a:pt x="5954" y="3650"/>
                  </a:lnTo>
                  <a:lnTo>
                    <a:pt x="6163" y="3321"/>
                  </a:lnTo>
                  <a:lnTo>
                    <a:pt x="6373" y="2992"/>
                  </a:lnTo>
                  <a:lnTo>
                    <a:pt x="6582" y="2663"/>
                  </a:lnTo>
                  <a:lnTo>
                    <a:pt x="6821" y="2394"/>
                  </a:lnTo>
                  <a:lnTo>
                    <a:pt x="7091" y="2095"/>
                  </a:lnTo>
                  <a:lnTo>
                    <a:pt x="7390" y="1855"/>
                  </a:lnTo>
                  <a:lnTo>
                    <a:pt x="7689" y="1616"/>
                  </a:lnTo>
                  <a:lnTo>
                    <a:pt x="8018" y="1377"/>
                  </a:lnTo>
                  <a:lnTo>
                    <a:pt x="8347" y="1167"/>
                  </a:lnTo>
                  <a:lnTo>
                    <a:pt x="8706" y="988"/>
                  </a:lnTo>
                  <a:lnTo>
                    <a:pt x="9095" y="838"/>
                  </a:lnTo>
                  <a:lnTo>
                    <a:pt x="9484" y="688"/>
                  </a:lnTo>
                  <a:lnTo>
                    <a:pt x="9933" y="569"/>
                  </a:lnTo>
                  <a:lnTo>
                    <a:pt x="10352" y="479"/>
                  </a:lnTo>
                  <a:lnTo>
                    <a:pt x="10831" y="419"/>
                  </a:lnTo>
                  <a:lnTo>
                    <a:pt x="10831" y="90"/>
                  </a:lnTo>
                  <a:lnTo>
                    <a:pt x="10352" y="30"/>
                  </a:lnTo>
                  <a:lnTo>
                    <a:pt x="987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44"/>
            <p:cNvSpPr/>
            <p:nvPr/>
          </p:nvSpPr>
          <p:spPr>
            <a:xfrm>
              <a:off x="3952475" y="3451350"/>
              <a:ext cx="863175" cy="567725"/>
            </a:xfrm>
            <a:custGeom>
              <a:avLst/>
              <a:gdLst/>
              <a:ahLst/>
              <a:cxnLst/>
              <a:rect l="l" t="t" r="r" b="b"/>
              <a:pathLst>
                <a:path w="34527" h="22709" extrusionOk="0">
                  <a:moveTo>
                    <a:pt x="16067" y="0"/>
                  </a:moveTo>
                  <a:lnTo>
                    <a:pt x="15079" y="30"/>
                  </a:lnTo>
                  <a:lnTo>
                    <a:pt x="14092" y="90"/>
                  </a:lnTo>
                  <a:lnTo>
                    <a:pt x="13135" y="180"/>
                  </a:lnTo>
                  <a:lnTo>
                    <a:pt x="12207" y="270"/>
                  </a:lnTo>
                  <a:lnTo>
                    <a:pt x="10412" y="479"/>
                  </a:lnTo>
                  <a:lnTo>
                    <a:pt x="8707" y="748"/>
                  </a:lnTo>
                  <a:lnTo>
                    <a:pt x="7151" y="1048"/>
                  </a:lnTo>
                  <a:lnTo>
                    <a:pt x="5715" y="1377"/>
                  </a:lnTo>
                  <a:lnTo>
                    <a:pt x="4398" y="1706"/>
                  </a:lnTo>
                  <a:lnTo>
                    <a:pt x="3232" y="2035"/>
                  </a:lnTo>
                  <a:lnTo>
                    <a:pt x="2214" y="2364"/>
                  </a:lnTo>
                  <a:lnTo>
                    <a:pt x="1945" y="2484"/>
                  </a:lnTo>
                  <a:lnTo>
                    <a:pt x="1676" y="2603"/>
                  </a:lnTo>
                  <a:lnTo>
                    <a:pt x="1437" y="2753"/>
                  </a:lnTo>
                  <a:lnTo>
                    <a:pt x="1197" y="2932"/>
                  </a:lnTo>
                  <a:lnTo>
                    <a:pt x="988" y="3112"/>
                  </a:lnTo>
                  <a:lnTo>
                    <a:pt x="808" y="3321"/>
                  </a:lnTo>
                  <a:lnTo>
                    <a:pt x="629" y="3531"/>
                  </a:lnTo>
                  <a:lnTo>
                    <a:pt x="479" y="3770"/>
                  </a:lnTo>
                  <a:lnTo>
                    <a:pt x="330" y="4009"/>
                  </a:lnTo>
                  <a:lnTo>
                    <a:pt x="210" y="4249"/>
                  </a:lnTo>
                  <a:lnTo>
                    <a:pt x="120" y="4518"/>
                  </a:lnTo>
                  <a:lnTo>
                    <a:pt x="60" y="4817"/>
                  </a:lnTo>
                  <a:lnTo>
                    <a:pt x="30" y="5087"/>
                  </a:lnTo>
                  <a:lnTo>
                    <a:pt x="0" y="5386"/>
                  </a:lnTo>
                  <a:lnTo>
                    <a:pt x="0" y="5655"/>
                  </a:lnTo>
                  <a:lnTo>
                    <a:pt x="60" y="5954"/>
                  </a:lnTo>
                  <a:lnTo>
                    <a:pt x="2843" y="22708"/>
                  </a:lnTo>
                  <a:lnTo>
                    <a:pt x="31684" y="22708"/>
                  </a:lnTo>
                  <a:lnTo>
                    <a:pt x="34496" y="5745"/>
                  </a:lnTo>
                  <a:lnTo>
                    <a:pt x="34526" y="5446"/>
                  </a:lnTo>
                  <a:lnTo>
                    <a:pt x="34496" y="5176"/>
                  </a:lnTo>
                  <a:lnTo>
                    <a:pt x="34466" y="4907"/>
                  </a:lnTo>
                  <a:lnTo>
                    <a:pt x="34407" y="4638"/>
                  </a:lnTo>
                  <a:lnTo>
                    <a:pt x="34287" y="4368"/>
                  </a:lnTo>
                  <a:lnTo>
                    <a:pt x="34167" y="4129"/>
                  </a:lnTo>
                  <a:lnTo>
                    <a:pt x="34018" y="3890"/>
                  </a:lnTo>
                  <a:lnTo>
                    <a:pt x="33838" y="3680"/>
                  </a:lnTo>
                  <a:lnTo>
                    <a:pt x="33659" y="3471"/>
                  </a:lnTo>
                  <a:lnTo>
                    <a:pt x="33449" y="3262"/>
                  </a:lnTo>
                  <a:lnTo>
                    <a:pt x="33210" y="3082"/>
                  </a:lnTo>
                  <a:lnTo>
                    <a:pt x="32970" y="2932"/>
                  </a:lnTo>
                  <a:lnTo>
                    <a:pt x="32731" y="2753"/>
                  </a:lnTo>
                  <a:lnTo>
                    <a:pt x="32462" y="2633"/>
                  </a:lnTo>
                  <a:lnTo>
                    <a:pt x="32193" y="2514"/>
                  </a:lnTo>
                  <a:lnTo>
                    <a:pt x="31923" y="2394"/>
                  </a:lnTo>
                  <a:lnTo>
                    <a:pt x="30727" y="2005"/>
                  </a:lnTo>
                  <a:lnTo>
                    <a:pt x="29500" y="1646"/>
                  </a:lnTo>
                  <a:lnTo>
                    <a:pt x="28303" y="1347"/>
                  </a:lnTo>
                  <a:lnTo>
                    <a:pt x="27136" y="1048"/>
                  </a:lnTo>
                  <a:lnTo>
                    <a:pt x="25940" y="808"/>
                  </a:lnTo>
                  <a:lnTo>
                    <a:pt x="24803" y="599"/>
                  </a:lnTo>
                  <a:lnTo>
                    <a:pt x="23636" y="419"/>
                  </a:lnTo>
                  <a:lnTo>
                    <a:pt x="22499" y="300"/>
                  </a:lnTo>
                  <a:lnTo>
                    <a:pt x="21392" y="180"/>
                  </a:lnTo>
                  <a:lnTo>
                    <a:pt x="20285" y="90"/>
                  </a:lnTo>
                  <a:lnTo>
                    <a:pt x="19208" y="30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44"/>
            <p:cNvSpPr/>
            <p:nvPr/>
          </p:nvSpPr>
          <p:spPr>
            <a:xfrm>
              <a:off x="3952475" y="3568025"/>
              <a:ext cx="801075" cy="451050"/>
            </a:xfrm>
            <a:custGeom>
              <a:avLst/>
              <a:gdLst/>
              <a:ahLst/>
              <a:cxnLst/>
              <a:rect l="l" t="t" r="r" b="b"/>
              <a:pathLst>
                <a:path w="32043" h="18042" extrusionOk="0">
                  <a:moveTo>
                    <a:pt x="90" y="1"/>
                  </a:moveTo>
                  <a:lnTo>
                    <a:pt x="30" y="300"/>
                  </a:lnTo>
                  <a:lnTo>
                    <a:pt x="0" y="629"/>
                  </a:lnTo>
                  <a:lnTo>
                    <a:pt x="0" y="958"/>
                  </a:lnTo>
                  <a:lnTo>
                    <a:pt x="60" y="1287"/>
                  </a:lnTo>
                  <a:lnTo>
                    <a:pt x="2843" y="18041"/>
                  </a:lnTo>
                  <a:lnTo>
                    <a:pt x="31684" y="18041"/>
                  </a:lnTo>
                  <a:lnTo>
                    <a:pt x="32043" y="15438"/>
                  </a:lnTo>
                  <a:lnTo>
                    <a:pt x="31445" y="15797"/>
                  </a:lnTo>
                  <a:lnTo>
                    <a:pt x="30846" y="16127"/>
                  </a:lnTo>
                  <a:lnTo>
                    <a:pt x="30218" y="16456"/>
                  </a:lnTo>
                  <a:lnTo>
                    <a:pt x="29620" y="16725"/>
                  </a:lnTo>
                  <a:lnTo>
                    <a:pt x="28961" y="16964"/>
                  </a:lnTo>
                  <a:lnTo>
                    <a:pt x="28333" y="17204"/>
                  </a:lnTo>
                  <a:lnTo>
                    <a:pt x="27675" y="17353"/>
                  </a:lnTo>
                  <a:lnTo>
                    <a:pt x="26987" y="17503"/>
                  </a:lnTo>
                  <a:lnTo>
                    <a:pt x="26299" y="17592"/>
                  </a:lnTo>
                  <a:lnTo>
                    <a:pt x="25611" y="17652"/>
                  </a:lnTo>
                  <a:lnTo>
                    <a:pt x="24922" y="17652"/>
                  </a:lnTo>
                  <a:lnTo>
                    <a:pt x="24174" y="17622"/>
                  </a:lnTo>
                  <a:lnTo>
                    <a:pt x="23456" y="17533"/>
                  </a:lnTo>
                  <a:lnTo>
                    <a:pt x="22708" y="17383"/>
                  </a:lnTo>
                  <a:lnTo>
                    <a:pt x="21931" y="17204"/>
                  </a:lnTo>
                  <a:lnTo>
                    <a:pt x="21153" y="16934"/>
                  </a:lnTo>
                  <a:lnTo>
                    <a:pt x="20943" y="16934"/>
                  </a:lnTo>
                  <a:lnTo>
                    <a:pt x="20674" y="16874"/>
                  </a:lnTo>
                  <a:lnTo>
                    <a:pt x="20016" y="16725"/>
                  </a:lnTo>
                  <a:lnTo>
                    <a:pt x="19388" y="16575"/>
                  </a:lnTo>
                  <a:lnTo>
                    <a:pt x="19118" y="16515"/>
                  </a:lnTo>
                  <a:lnTo>
                    <a:pt x="18909" y="16486"/>
                  </a:lnTo>
                  <a:lnTo>
                    <a:pt x="18400" y="16635"/>
                  </a:lnTo>
                  <a:lnTo>
                    <a:pt x="17892" y="16785"/>
                  </a:lnTo>
                  <a:lnTo>
                    <a:pt x="17383" y="16874"/>
                  </a:lnTo>
                  <a:lnTo>
                    <a:pt x="16904" y="16964"/>
                  </a:lnTo>
                  <a:lnTo>
                    <a:pt x="16426" y="17024"/>
                  </a:lnTo>
                  <a:lnTo>
                    <a:pt x="15947" y="17084"/>
                  </a:lnTo>
                  <a:lnTo>
                    <a:pt x="15468" y="17114"/>
                  </a:lnTo>
                  <a:lnTo>
                    <a:pt x="14990" y="17114"/>
                  </a:lnTo>
                  <a:lnTo>
                    <a:pt x="14062" y="17084"/>
                  </a:lnTo>
                  <a:lnTo>
                    <a:pt x="13165" y="16994"/>
                  </a:lnTo>
                  <a:lnTo>
                    <a:pt x="12297" y="16845"/>
                  </a:lnTo>
                  <a:lnTo>
                    <a:pt x="11459" y="16605"/>
                  </a:lnTo>
                  <a:lnTo>
                    <a:pt x="10621" y="16336"/>
                  </a:lnTo>
                  <a:lnTo>
                    <a:pt x="9814" y="15977"/>
                  </a:lnTo>
                  <a:lnTo>
                    <a:pt x="9066" y="15588"/>
                  </a:lnTo>
                  <a:lnTo>
                    <a:pt x="8318" y="15139"/>
                  </a:lnTo>
                  <a:lnTo>
                    <a:pt x="7600" y="14661"/>
                  </a:lnTo>
                  <a:lnTo>
                    <a:pt x="6912" y="14122"/>
                  </a:lnTo>
                  <a:lnTo>
                    <a:pt x="6253" y="13524"/>
                  </a:lnTo>
                  <a:lnTo>
                    <a:pt x="5625" y="12925"/>
                  </a:lnTo>
                  <a:lnTo>
                    <a:pt x="5027" y="12267"/>
                  </a:lnTo>
                  <a:lnTo>
                    <a:pt x="4458" y="11579"/>
                  </a:lnTo>
                  <a:lnTo>
                    <a:pt x="3920" y="10831"/>
                  </a:lnTo>
                  <a:lnTo>
                    <a:pt x="3411" y="10083"/>
                  </a:lnTo>
                  <a:lnTo>
                    <a:pt x="2932" y="9335"/>
                  </a:lnTo>
                  <a:lnTo>
                    <a:pt x="2514" y="8527"/>
                  </a:lnTo>
                  <a:lnTo>
                    <a:pt x="2095" y="7720"/>
                  </a:lnTo>
                  <a:lnTo>
                    <a:pt x="1736" y="6882"/>
                  </a:lnTo>
                  <a:lnTo>
                    <a:pt x="1407" y="6044"/>
                  </a:lnTo>
                  <a:lnTo>
                    <a:pt x="1107" y="5176"/>
                  </a:lnTo>
                  <a:lnTo>
                    <a:pt x="838" y="4309"/>
                  </a:lnTo>
                  <a:lnTo>
                    <a:pt x="629" y="3441"/>
                  </a:lnTo>
                  <a:lnTo>
                    <a:pt x="419" y="2574"/>
                  </a:lnTo>
                  <a:lnTo>
                    <a:pt x="270" y="1706"/>
                  </a:lnTo>
                  <a:lnTo>
                    <a:pt x="180" y="838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44"/>
            <p:cNvSpPr/>
            <p:nvPr/>
          </p:nvSpPr>
          <p:spPr>
            <a:xfrm>
              <a:off x="4290550" y="3211250"/>
              <a:ext cx="170550" cy="285000"/>
            </a:xfrm>
            <a:custGeom>
              <a:avLst/>
              <a:gdLst/>
              <a:ahLst/>
              <a:cxnLst/>
              <a:rect l="l" t="t" r="r" b="b"/>
              <a:pathLst>
                <a:path w="6822" h="11400" extrusionOk="0">
                  <a:moveTo>
                    <a:pt x="1" y="1"/>
                  </a:moveTo>
                  <a:lnTo>
                    <a:pt x="1" y="9395"/>
                  </a:lnTo>
                  <a:lnTo>
                    <a:pt x="1" y="9515"/>
                  </a:lnTo>
                  <a:lnTo>
                    <a:pt x="60" y="9634"/>
                  </a:lnTo>
                  <a:lnTo>
                    <a:pt x="150" y="9724"/>
                  </a:lnTo>
                  <a:lnTo>
                    <a:pt x="270" y="9844"/>
                  </a:lnTo>
                  <a:lnTo>
                    <a:pt x="599" y="10113"/>
                  </a:lnTo>
                  <a:lnTo>
                    <a:pt x="1048" y="10352"/>
                  </a:lnTo>
                  <a:lnTo>
                    <a:pt x="1556" y="10592"/>
                  </a:lnTo>
                  <a:lnTo>
                    <a:pt x="2125" y="10801"/>
                  </a:lnTo>
                  <a:lnTo>
                    <a:pt x="2723" y="11011"/>
                  </a:lnTo>
                  <a:lnTo>
                    <a:pt x="3351" y="11190"/>
                  </a:lnTo>
                  <a:lnTo>
                    <a:pt x="4010" y="11310"/>
                  </a:lnTo>
                  <a:lnTo>
                    <a:pt x="4608" y="11370"/>
                  </a:lnTo>
                  <a:lnTo>
                    <a:pt x="5176" y="11400"/>
                  </a:lnTo>
                  <a:lnTo>
                    <a:pt x="5446" y="11370"/>
                  </a:lnTo>
                  <a:lnTo>
                    <a:pt x="5715" y="11340"/>
                  </a:lnTo>
                  <a:lnTo>
                    <a:pt x="5924" y="11280"/>
                  </a:lnTo>
                  <a:lnTo>
                    <a:pt x="6134" y="11190"/>
                  </a:lnTo>
                  <a:lnTo>
                    <a:pt x="6343" y="11100"/>
                  </a:lnTo>
                  <a:lnTo>
                    <a:pt x="6493" y="10981"/>
                  </a:lnTo>
                  <a:lnTo>
                    <a:pt x="6612" y="10831"/>
                  </a:lnTo>
                  <a:lnTo>
                    <a:pt x="6732" y="10682"/>
                  </a:lnTo>
                  <a:lnTo>
                    <a:pt x="6792" y="10472"/>
                  </a:lnTo>
                  <a:lnTo>
                    <a:pt x="6822" y="10263"/>
                  </a:lnTo>
                  <a:lnTo>
                    <a:pt x="682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44"/>
            <p:cNvSpPr/>
            <p:nvPr/>
          </p:nvSpPr>
          <p:spPr>
            <a:xfrm>
              <a:off x="4253150" y="3404225"/>
              <a:ext cx="244600" cy="110725"/>
            </a:xfrm>
            <a:custGeom>
              <a:avLst/>
              <a:gdLst/>
              <a:ahLst/>
              <a:cxnLst/>
              <a:rect l="l" t="t" r="r" b="b"/>
              <a:pathLst>
                <a:path w="9784" h="4429" extrusionOk="0">
                  <a:moveTo>
                    <a:pt x="599" y="1"/>
                  </a:moveTo>
                  <a:lnTo>
                    <a:pt x="449" y="60"/>
                  </a:lnTo>
                  <a:lnTo>
                    <a:pt x="300" y="150"/>
                  </a:lnTo>
                  <a:lnTo>
                    <a:pt x="180" y="240"/>
                  </a:lnTo>
                  <a:lnTo>
                    <a:pt x="90" y="360"/>
                  </a:lnTo>
                  <a:lnTo>
                    <a:pt x="31" y="509"/>
                  </a:lnTo>
                  <a:lnTo>
                    <a:pt x="1" y="689"/>
                  </a:lnTo>
                  <a:lnTo>
                    <a:pt x="1" y="2304"/>
                  </a:lnTo>
                  <a:lnTo>
                    <a:pt x="31" y="2424"/>
                  </a:lnTo>
                  <a:lnTo>
                    <a:pt x="120" y="2544"/>
                  </a:lnTo>
                  <a:lnTo>
                    <a:pt x="240" y="2663"/>
                  </a:lnTo>
                  <a:lnTo>
                    <a:pt x="419" y="2783"/>
                  </a:lnTo>
                  <a:lnTo>
                    <a:pt x="898" y="3052"/>
                  </a:lnTo>
                  <a:lnTo>
                    <a:pt x="1526" y="3292"/>
                  </a:lnTo>
                  <a:lnTo>
                    <a:pt x="2244" y="3561"/>
                  </a:lnTo>
                  <a:lnTo>
                    <a:pt x="3052" y="3800"/>
                  </a:lnTo>
                  <a:lnTo>
                    <a:pt x="3950" y="4010"/>
                  </a:lnTo>
                  <a:lnTo>
                    <a:pt x="4847" y="4189"/>
                  </a:lnTo>
                  <a:lnTo>
                    <a:pt x="5745" y="4309"/>
                  </a:lnTo>
                  <a:lnTo>
                    <a:pt x="6642" y="4399"/>
                  </a:lnTo>
                  <a:lnTo>
                    <a:pt x="7450" y="4428"/>
                  </a:lnTo>
                  <a:lnTo>
                    <a:pt x="7839" y="4399"/>
                  </a:lnTo>
                  <a:lnTo>
                    <a:pt x="8198" y="4369"/>
                  </a:lnTo>
                  <a:lnTo>
                    <a:pt x="8527" y="4309"/>
                  </a:lnTo>
                  <a:lnTo>
                    <a:pt x="8827" y="4219"/>
                  </a:lnTo>
                  <a:lnTo>
                    <a:pt x="9096" y="4099"/>
                  </a:lnTo>
                  <a:lnTo>
                    <a:pt x="9335" y="3980"/>
                  </a:lnTo>
                  <a:lnTo>
                    <a:pt x="9515" y="3830"/>
                  </a:lnTo>
                  <a:lnTo>
                    <a:pt x="9664" y="3651"/>
                  </a:lnTo>
                  <a:lnTo>
                    <a:pt x="9754" y="3441"/>
                  </a:lnTo>
                  <a:lnTo>
                    <a:pt x="9784" y="3202"/>
                  </a:lnTo>
                  <a:lnTo>
                    <a:pt x="9784" y="1078"/>
                  </a:lnTo>
                  <a:lnTo>
                    <a:pt x="9784" y="928"/>
                  </a:lnTo>
                  <a:lnTo>
                    <a:pt x="9724" y="778"/>
                  </a:lnTo>
                  <a:lnTo>
                    <a:pt x="9634" y="659"/>
                  </a:lnTo>
                  <a:lnTo>
                    <a:pt x="9515" y="539"/>
                  </a:lnTo>
                  <a:lnTo>
                    <a:pt x="9395" y="479"/>
                  </a:lnTo>
                  <a:lnTo>
                    <a:pt x="9245" y="419"/>
                  </a:lnTo>
                  <a:lnTo>
                    <a:pt x="9096" y="390"/>
                  </a:lnTo>
                  <a:lnTo>
                    <a:pt x="8916" y="390"/>
                  </a:lnTo>
                  <a:lnTo>
                    <a:pt x="7929" y="509"/>
                  </a:lnTo>
                  <a:lnTo>
                    <a:pt x="6972" y="569"/>
                  </a:lnTo>
                  <a:lnTo>
                    <a:pt x="5984" y="599"/>
                  </a:lnTo>
                  <a:lnTo>
                    <a:pt x="4967" y="569"/>
                  </a:lnTo>
                  <a:lnTo>
                    <a:pt x="3980" y="509"/>
                  </a:lnTo>
                  <a:lnTo>
                    <a:pt x="2992" y="390"/>
                  </a:lnTo>
                  <a:lnTo>
                    <a:pt x="1975" y="240"/>
                  </a:lnTo>
                  <a:lnTo>
                    <a:pt x="958" y="31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44"/>
            <p:cNvSpPr/>
            <p:nvPr/>
          </p:nvSpPr>
          <p:spPr>
            <a:xfrm>
              <a:off x="4290550" y="3209000"/>
              <a:ext cx="170550" cy="181800"/>
            </a:xfrm>
            <a:custGeom>
              <a:avLst/>
              <a:gdLst/>
              <a:ahLst/>
              <a:cxnLst/>
              <a:rect l="l" t="t" r="r" b="b"/>
              <a:pathLst>
                <a:path w="6822" h="7272" extrusionOk="0">
                  <a:moveTo>
                    <a:pt x="1" y="1"/>
                  </a:moveTo>
                  <a:lnTo>
                    <a:pt x="1" y="7271"/>
                  </a:lnTo>
                  <a:lnTo>
                    <a:pt x="479" y="7211"/>
                  </a:lnTo>
                  <a:lnTo>
                    <a:pt x="988" y="7151"/>
                  </a:lnTo>
                  <a:lnTo>
                    <a:pt x="1496" y="7032"/>
                  </a:lnTo>
                  <a:lnTo>
                    <a:pt x="1975" y="6912"/>
                  </a:lnTo>
                  <a:lnTo>
                    <a:pt x="2424" y="6762"/>
                  </a:lnTo>
                  <a:lnTo>
                    <a:pt x="2903" y="6613"/>
                  </a:lnTo>
                  <a:lnTo>
                    <a:pt x="3351" y="6433"/>
                  </a:lnTo>
                  <a:lnTo>
                    <a:pt x="3770" y="6224"/>
                  </a:lnTo>
                  <a:lnTo>
                    <a:pt x="4189" y="6015"/>
                  </a:lnTo>
                  <a:lnTo>
                    <a:pt x="4608" y="5775"/>
                  </a:lnTo>
                  <a:lnTo>
                    <a:pt x="5027" y="5506"/>
                  </a:lnTo>
                  <a:lnTo>
                    <a:pt x="5416" y="5237"/>
                  </a:lnTo>
                  <a:lnTo>
                    <a:pt x="5775" y="4967"/>
                  </a:lnTo>
                  <a:lnTo>
                    <a:pt x="6134" y="4668"/>
                  </a:lnTo>
                  <a:lnTo>
                    <a:pt x="6493" y="4339"/>
                  </a:lnTo>
                  <a:lnTo>
                    <a:pt x="6822" y="4040"/>
                  </a:lnTo>
                  <a:lnTo>
                    <a:pt x="682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44"/>
            <p:cNvSpPr/>
            <p:nvPr/>
          </p:nvSpPr>
          <p:spPr>
            <a:xfrm>
              <a:off x="4540375" y="3008550"/>
              <a:ext cx="52375" cy="119700"/>
            </a:xfrm>
            <a:custGeom>
              <a:avLst/>
              <a:gdLst/>
              <a:ahLst/>
              <a:cxnLst/>
              <a:rect l="l" t="t" r="r" b="b"/>
              <a:pathLst>
                <a:path w="2095" h="4788" extrusionOk="0">
                  <a:moveTo>
                    <a:pt x="958" y="1"/>
                  </a:moveTo>
                  <a:lnTo>
                    <a:pt x="778" y="31"/>
                  </a:lnTo>
                  <a:lnTo>
                    <a:pt x="599" y="61"/>
                  </a:lnTo>
                  <a:lnTo>
                    <a:pt x="449" y="151"/>
                  </a:lnTo>
                  <a:lnTo>
                    <a:pt x="299" y="270"/>
                  </a:lnTo>
                  <a:lnTo>
                    <a:pt x="0" y="4788"/>
                  </a:lnTo>
                  <a:lnTo>
                    <a:pt x="0" y="4788"/>
                  </a:lnTo>
                  <a:lnTo>
                    <a:pt x="210" y="4698"/>
                  </a:lnTo>
                  <a:lnTo>
                    <a:pt x="419" y="4608"/>
                  </a:lnTo>
                  <a:lnTo>
                    <a:pt x="629" y="4489"/>
                  </a:lnTo>
                  <a:lnTo>
                    <a:pt x="808" y="4339"/>
                  </a:lnTo>
                  <a:lnTo>
                    <a:pt x="988" y="4189"/>
                  </a:lnTo>
                  <a:lnTo>
                    <a:pt x="1167" y="4040"/>
                  </a:lnTo>
                  <a:lnTo>
                    <a:pt x="1466" y="3651"/>
                  </a:lnTo>
                  <a:lnTo>
                    <a:pt x="1736" y="3232"/>
                  </a:lnTo>
                  <a:lnTo>
                    <a:pt x="1915" y="2783"/>
                  </a:lnTo>
                  <a:lnTo>
                    <a:pt x="1975" y="2544"/>
                  </a:lnTo>
                  <a:lnTo>
                    <a:pt x="2035" y="2305"/>
                  </a:lnTo>
                  <a:lnTo>
                    <a:pt x="2065" y="2065"/>
                  </a:lnTo>
                  <a:lnTo>
                    <a:pt x="2095" y="1796"/>
                  </a:lnTo>
                  <a:lnTo>
                    <a:pt x="2095" y="1407"/>
                  </a:lnTo>
                  <a:lnTo>
                    <a:pt x="2005" y="988"/>
                  </a:lnTo>
                  <a:lnTo>
                    <a:pt x="1945" y="809"/>
                  </a:lnTo>
                  <a:lnTo>
                    <a:pt x="1855" y="629"/>
                  </a:lnTo>
                  <a:lnTo>
                    <a:pt x="1765" y="480"/>
                  </a:lnTo>
                  <a:lnTo>
                    <a:pt x="1646" y="330"/>
                  </a:lnTo>
                  <a:lnTo>
                    <a:pt x="1496" y="180"/>
                  </a:lnTo>
                  <a:lnTo>
                    <a:pt x="1317" y="91"/>
                  </a:lnTo>
                  <a:lnTo>
                    <a:pt x="1137" y="31"/>
                  </a:lnTo>
                  <a:lnTo>
                    <a:pt x="95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44"/>
            <p:cNvSpPr/>
            <p:nvPr/>
          </p:nvSpPr>
          <p:spPr>
            <a:xfrm>
              <a:off x="4150675" y="3008550"/>
              <a:ext cx="52400" cy="119700"/>
            </a:xfrm>
            <a:custGeom>
              <a:avLst/>
              <a:gdLst/>
              <a:ahLst/>
              <a:cxnLst/>
              <a:rect l="l" t="t" r="r" b="b"/>
              <a:pathLst>
                <a:path w="2096" h="4788" extrusionOk="0">
                  <a:moveTo>
                    <a:pt x="1138" y="1"/>
                  </a:moveTo>
                  <a:lnTo>
                    <a:pt x="958" y="31"/>
                  </a:lnTo>
                  <a:lnTo>
                    <a:pt x="779" y="91"/>
                  </a:lnTo>
                  <a:lnTo>
                    <a:pt x="629" y="180"/>
                  </a:lnTo>
                  <a:lnTo>
                    <a:pt x="480" y="330"/>
                  </a:lnTo>
                  <a:lnTo>
                    <a:pt x="360" y="480"/>
                  </a:lnTo>
                  <a:lnTo>
                    <a:pt x="240" y="629"/>
                  </a:lnTo>
                  <a:lnTo>
                    <a:pt x="150" y="809"/>
                  </a:lnTo>
                  <a:lnTo>
                    <a:pt x="91" y="988"/>
                  </a:lnTo>
                  <a:lnTo>
                    <a:pt x="31" y="1407"/>
                  </a:lnTo>
                  <a:lnTo>
                    <a:pt x="1" y="1796"/>
                  </a:lnTo>
                  <a:lnTo>
                    <a:pt x="31" y="2065"/>
                  </a:lnTo>
                  <a:lnTo>
                    <a:pt x="61" y="2305"/>
                  </a:lnTo>
                  <a:lnTo>
                    <a:pt x="120" y="2544"/>
                  </a:lnTo>
                  <a:lnTo>
                    <a:pt x="180" y="2783"/>
                  </a:lnTo>
                  <a:lnTo>
                    <a:pt x="390" y="3232"/>
                  </a:lnTo>
                  <a:lnTo>
                    <a:pt x="629" y="3651"/>
                  </a:lnTo>
                  <a:lnTo>
                    <a:pt x="928" y="4040"/>
                  </a:lnTo>
                  <a:lnTo>
                    <a:pt x="1108" y="4189"/>
                  </a:lnTo>
                  <a:lnTo>
                    <a:pt x="1287" y="4339"/>
                  </a:lnTo>
                  <a:lnTo>
                    <a:pt x="1467" y="4489"/>
                  </a:lnTo>
                  <a:lnTo>
                    <a:pt x="1676" y="4608"/>
                  </a:lnTo>
                  <a:lnTo>
                    <a:pt x="1886" y="4698"/>
                  </a:lnTo>
                  <a:lnTo>
                    <a:pt x="2095" y="4788"/>
                  </a:lnTo>
                  <a:lnTo>
                    <a:pt x="1796" y="270"/>
                  </a:lnTo>
                  <a:lnTo>
                    <a:pt x="1646" y="151"/>
                  </a:lnTo>
                  <a:lnTo>
                    <a:pt x="1497" y="61"/>
                  </a:lnTo>
                  <a:lnTo>
                    <a:pt x="1317" y="31"/>
                  </a:lnTo>
                  <a:lnTo>
                    <a:pt x="113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44"/>
            <p:cNvSpPr/>
            <p:nvPr/>
          </p:nvSpPr>
          <p:spPr>
            <a:xfrm>
              <a:off x="4189575" y="2862700"/>
              <a:ext cx="368025" cy="459275"/>
            </a:xfrm>
            <a:custGeom>
              <a:avLst/>
              <a:gdLst/>
              <a:ahLst/>
              <a:cxnLst/>
              <a:rect l="l" t="t" r="r" b="b"/>
              <a:pathLst>
                <a:path w="14721" h="18371" extrusionOk="0">
                  <a:moveTo>
                    <a:pt x="10741" y="1"/>
                  </a:moveTo>
                  <a:lnTo>
                    <a:pt x="10502" y="31"/>
                  </a:lnTo>
                  <a:lnTo>
                    <a:pt x="10292" y="91"/>
                  </a:lnTo>
                  <a:lnTo>
                    <a:pt x="10053" y="180"/>
                  </a:lnTo>
                  <a:lnTo>
                    <a:pt x="9784" y="300"/>
                  </a:lnTo>
                  <a:lnTo>
                    <a:pt x="9245" y="569"/>
                  </a:lnTo>
                  <a:lnTo>
                    <a:pt x="8677" y="958"/>
                  </a:lnTo>
                  <a:lnTo>
                    <a:pt x="8079" y="1377"/>
                  </a:lnTo>
                  <a:lnTo>
                    <a:pt x="7480" y="1856"/>
                  </a:lnTo>
                  <a:lnTo>
                    <a:pt x="6283" y="2843"/>
                  </a:lnTo>
                  <a:lnTo>
                    <a:pt x="5147" y="3830"/>
                  </a:lnTo>
                  <a:lnTo>
                    <a:pt x="4159" y="4668"/>
                  </a:lnTo>
                  <a:lnTo>
                    <a:pt x="3740" y="4967"/>
                  </a:lnTo>
                  <a:lnTo>
                    <a:pt x="3381" y="5177"/>
                  </a:lnTo>
                  <a:lnTo>
                    <a:pt x="2813" y="5476"/>
                  </a:lnTo>
                  <a:lnTo>
                    <a:pt x="2334" y="5715"/>
                  </a:lnTo>
                  <a:lnTo>
                    <a:pt x="1885" y="5865"/>
                  </a:lnTo>
                  <a:lnTo>
                    <a:pt x="1496" y="5985"/>
                  </a:lnTo>
                  <a:lnTo>
                    <a:pt x="1167" y="6044"/>
                  </a:lnTo>
                  <a:lnTo>
                    <a:pt x="659" y="6044"/>
                  </a:lnTo>
                  <a:lnTo>
                    <a:pt x="449" y="6014"/>
                  </a:lnTo>
                  <a:lnTo>
                    <a:pt x="360" y="5985"/>
                  </a:lnTo>
                  <a:lnTo>
                    <a:pt x="300" y="5985"/>
                  </a:lnTo>
                  <a:lnTo>
                    <a:pt x="210" y="6014"/>
                  </a:lnTo>
                  <a:lnTo>
                    <a:pt x="150" y="6044"/>
                  </a:lnTo>
                  <a:lnTo>
                    <a:pt x="90" y="6104"/>
                  </a:lnTo>
                  <a:lnTo>
                    <a:pt x="30" y="6194"/>
                  </a:lnTo>
                  <a:lnTo>
                    <a:pt x="1" y="6254"/>
                  </a:lnTo>
                  <a:lnTo>
                    <a:pt x="1" y="6344"/>
                  </a:lnTo>
                  <a:lnTo>
                    <a:pt x="360" y="10382"/>
                  </a:lnTo>
                  <a:lnTo>
                    <a:pt x="360" y="10682"/>
                  </a:lnTo>
                  <a:lnTo>
                    <a:pt x="419" y="10981"/>
                  </a:lnTo>
                  <a:lnTo>
                    <a:pt x="479" y="11280"/>
                  </a:lnTo>
                  <a:lnTo>
                    <a:pt x="599" y="11609"/>
                  </a:lnTo>
                  <a:lnTo>
                    <a:pt x="719" y="11938"/>
                  </a:lnTo>
                  <a:lnTo>
                    <a:pt x="868" y="12267"/>
                  </a:lnTo>
                  <a:lnTo>
                    <a:pt x="1227" y="12926"/>
                  </a:lnTo>
                  <a:lnTo>
                    <a:pt x="1676" y="13614"/>
                  </a:lnTo>
                  <a:lnTo>
                    <a:pt x="2185" y="14272"/>
                  </a:lnTo>
                  <a:lnTo>
                    <a:pt x="2723" y="14900"/>
                  </a:lnTo>
                  <a:lnTo>
                    <a:pt x="3292" y="15528"/>
                  </a:lnTo>
                  <a:lnTo>
                    <a:pt x="3890" y="16127"/>
                  </a:lnTo>
                  <a:lnTo>
                    <a:pt x="4488" y="16665"/>
                  </a:lnTo>
                  <a:lnTo>
                    <a:pt x="5087" y="17144"/>
                  </a:lnTo>
                  <a:lnTo>
                    <a:pt x="5655" y="17563"/>
                  </a:lnTo>
                  <a:lnTo>
                    <a:pt x="6194" y="17892"/>
                  </a:lnTo>
                  <a:lnTo>
                    <a:pt x="6672" y="18161"/>
                  </a:lnTo>
                  <a:lnTo>
                    <a:pt x="7061" y="18311"/>
                  </a:lnTo>
                  <a:lnTo>
                    <a:pt x="7241" y="18371"/>
                  </a:lnTo>
                  <a:lnTo>
                    <a:pt x="7570" y="18371"/>
                  </a:lnTo>
                  <a:lnTo>
                    <a:pt x="7749" y="18311"/>
                  </a:lnTo>
                  <a:lnTo>
                    <a:pt x="8168" y="18161"/>
                  </a:lnTo>
                  <a:lnTo>
                    <a:pt x="8647" y="17922"/>
                  </a:lnTo>
                  <a:lnTo>
                    <a:pt x="9185" y="17593"/>
                  </a:lnTo>
                  <a:lnTo>
                    <a:pt x="9754" y="17204"/>
                  </a:lnTo>
                  <a:lnTo>
                    <a:pt x="10352" y="16725"/>
                  </a:lnTo>
                  <a:lnTo>
                    <a:pt x="10951" y="16217"/>
                  </a:lnTo>
                  <a:lnTo>
                    <a:pt x="11549" y="15648"/>
                  </a:lnTo>
                  <a:lnTo>
                    <a:pt x="12117" y="15080"/>
                  </a:lnTo>
                  <a:lnTo>
                    <a:pt x="12656" y="14451"/>
                  </a:lnTo>
                  <a:lnTo>
                    <a:pt x="13165" y="13823"/>
                  </a:lnTo>
                  <a:lnTo>
                    <a:pt x="13583" y="13165"/>
                  </a:lnTo>
                  <a:lnTo>
                    <a:pt x="13943" y="12537"/>
                  </a:lnTo>
                  <a:lnTo>
                    <a:pt x="14092" y="12237"/>
                  </a:lnTo>
                  <a:lnTo>
                    <a:pt x="14212" y="11908"/>
                  </a:lnTo>
                  <a:lnTo>
                    <a:pt x="14331" y="11609"/>
                  </a:lnTo>
                  <a:lnTo>
                    <a:pt x="14391" y="11310"/>
                  </a:lnTo>
                  <a:lnTo>
                    <a:pt x="14451" y="11041"/>
                  </a:lnTo>
                  <a:lnTo>
                    <a:pt x="14451" y="10742"/>
                  </a:lnTo>
                  <a:lnTo>
                    <a:pt x="14720" y="5237"/>
                  </a:lnTo>
                  <a:lnTo>
                    <a:pt x="14690" y="4907"/>
                  </a:lnTo>
                  <a:lnTo>
                    <a:pt x="14631" y="4578"/>
                  </a:lnTo>
                  <a:lnTo>
                    <a:pt x="14481" y="4189"/>
                  </a:lnTo>
                  <a:lnTo>
                    <a:pt x="14302" y="3830"/>
                  </a:lnTo>
                  <a:lnTo>
                    <a:pt x="14062" y="3442"/>
                  </a:lnTo>
                  <a:lnTo>
                    <a:pt x="13823" y="3023"/>
                  </a:lnTo>
                  <a:lnTo>
                    <a:pt x="13224" y="2245"/>
                  </a:lnTo>
                  <a:lnTo>
                    <a:pt x="12656" y="1527"/>
                  </a:lnTo>
                  <a:lnTo>
                    <a:pt x="12088" y="928"/>
                  </a:lnTo>
                  <a:lnTo>
                    <a:pt x="11399" y="210"/>
                  </a:lnTo>
                  <a:lnTo>
                    <a:pt x="11280" y="121"/>
                  </a:lnTo>
                  <a:lnTo>
                    <a:pt x="11100" y="31"/>
                  </a:lnTo>
                  <a:lnTo>
                    <a:pt x="1092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44"/>
            <p:cNvSpPr/>
            <p:nvPr/>
          </p:nvSpPr>
          <p:spPr>
            <a:xfrm>
              <a:off x="4189575" y="2862700"/>
              <a:ext cx="368025" cy="180300"/>
            </a:xfrm>
            <a:custGeom>
              <a:avLst/>
              <a:gdLst/>
              <a:ahLst/>
              <a:cxnLst/>
              <a:rect l="l" t="t" r="r" b="b"/>
              <a:pathLst>
                <a:path w="14721" h="7212" extrusionOk="0">
                  <a:moveTo>
                    <a:pt x="10741" y="1"/>
                  </a:moveTo>
                  <a:lnTo>
                    <a:pt x="10502" y="31"/>
                  </a:lnTo>
                  <a:lnTo>
                    <a:pt x="10292" y="91"/>
                  </a:lnTo>
                  <a:lnTo>
                    <a:pt x="10053" y="180"/>
                  </a:lnTo>
                  <a:lnTo>
                    <a:pt x="9784" y="300"/>
                  </a:lnTo>
                  <a:lnTo>
                    <a:pt x="9245" y="569"/>
                  </a:lnTo>
                  <a:lnTo>
                    <a:pt x="8677" y="958"/>
                  </a:lnTo>
                  <a:lnTo>
                    <a:pt x="8079" y="1377"/>
                  </a:lnTo>
                  <a:lnTo>
                    <a:pt x="7480" y="1856"/>
                  </a:lnTo>
                  <a:lnTo>
                    <a:pt x="6283" y="2843"/>
                  </a:lnTo>
                  <a:lnTo>
                    <a:pt x="5147" y="3830"/>
                  </a:lnTo>
                  <a:lnTo>
                    <a:pt x="4159" y="4668"/>
                  </a:lnTo>
                  <a:lnTo>
                    <a:pt x="3740" y="4967"/>
                  </a:lnTo>
                  <a:lnTo>
                    <a:pt x="3381" y="5177"/>
                  </a:lnTo>
                  <a:lnTo>
                    <a:pt x="2813" y="5476"/>
                  </a:lnTo>
                  <a:lnTo>
                    <a:pt x="2334" y="5715"/>
                  </a:lnTo>
                  <a:lnTo>
                    <a:pt x="1885" y="5865"/>
                  </a:lnTo>
                  <a:lnTo>
                    <a:pt x="1496" y="5985"/>
                  </a:lnTo>
                  <a:lnTo>
                    <a:pt x="1167" y="6044"/>
                  </a:lnTo>
                  <a:lnTo>
                    <a:pt x="659" y="6044"/>
                  </a:lnTo>
                  <a:lnTo>
                    <a:pt x="449" y="5985"/>
                  </a:lnTo>
                  <a:lnTo>
                    <a:pt x="270" y="5985"/>
                  </a:lnTo>
                  <a:lnTo>
                    <a:pt x="210" y="6014"/>
                  </a:lnTo>
                  <a:lnTo>
                    <a:pt x="120" y="6044"/>
                  </a:lnTo>
                  <a:lnTo>
                    <a:pt x="90" y="6104"/>
                  </a:lnTo>
                  <a:lnTo>
                    <a:pt x="30" y="6164"/>
                  </a:lnTo>
                  <a:lnTo>
                    <a:pt x="1" y="6254"/>
                  </a:lnTo>
                  <a:lnTo>
                    <a:pt x="1" y="6344"/>
                  </a:lnTo>
                  <a:lnTo>
                    <a:pt x="60" y="6852"/>
                  </a:lnTo>
                  <a:lnTo>
                    <a:pt x="479" y="7002"/>
                  </a:lnTo>
                  <a:lnTo>
                    <a:pt x="868" y="7121"/>
                  </a:lnTo>
                  <a:lnTo>
                    <a:pt x="1257" y="7181"/>
                  </a:lnTo>
                  <a:lnTo>
                    <a:pt x="1646" y="7211"/>
                  </a:lnTo>
                  <a:lnTo>
                    <a:pt x="2035" y="7211"/>
                  </a:lnTo>
                  <a:lnTo>
                    <a:pt x="2394" y="7181"/>
                  </a:lnTo>
                  <a:lnTo>
                    <a:pt x="2753" y="7121"/>
                  </a:lnTo>
                  <a:lnTo>
                    <a:pt x="3112" y="7002"/>
                  </a:lnTo>
                  <a:lnTo>
                    <a:pt x="3441" y="6882"/>
                  </a:lnTo>
                  <a:lnTo>
                    <a:pt x="3770" y="6732"/>
                  </a:lnTo>
                  <a:lnTo>
                    <a:pt x="4099" y="6553"/>
                  </a:lnTo>
                  <a:lnTo>
                    <a:pt x="4428" y="6344"/>
                  </a:lnTo>
                  <a:lnTo>
                    <a:pt x="5057" y="5895"/>
                  </a:lnTo>
                  <a:lnTo>
                    <a:pt x="5685" y="5356"/>
                  </a:lnTo>
                  <a:lnTo>
                    <a:pt x="6313" y="4788"/>
                  </a:lnTo>
                  <a:lnTo>
                    <a:pt x="6912" y="4219"/>
                  </a:lnTo>
                  <a:lnTo>
                    <a:pt x="8108" y="3053"/>
                  </a:lnTo>
                  <a:lnTo>
                    <a:pt x="8737" y="2514"/>
                  </a:lnTo>
                  <a:lnTo>
                    <a:pt x="9365" y="2005"/>
                  </a:lnTo>
                  <a:lnTo>
                    <a:pt x="9694" y="1766"/>
                  </a:lnTo>
                  <a:lnTo>
                    <a:pt x="10023" y="1587"/>
                  </a:lnTo>
                  <a:lnTo>
                    <a:pt x="10382" y="1377"/>
                  </a:lnTo>
                  <a:lnTo>
                    <a:pt x="10711" y="1228"/>
                  </a:lnTo>
                  <a:lnTo>
                    <a:pt x="11370" y="1646"/>
                  </a:lnTo>
                  <a:lnTo>
                    <a:pt x="11968" y="2125"/>
                  </a:lnTo>
                  <a:lnTo>
                    <a:pt x="12506" y="2664"/>
                  </a:lnTo>
                  <a:lnTo>
                    <a:pt x="13015" y="3232"/>
                  </a:lnTo>
                  <a:lnTo>
                    <a:pt x="13494" y="3830"/>
                  </a:lnTo>
                  <a:lnTo>
                    <a:pt x="13943" y="4459"/>
                  </a:lnTo>
                  <a:lnTo>
                    <a:pt x="14331" y="5117"/>
                  </a:lnTo>
                  <a:lnTo>
                    <a:pt x="14690" y="5805"/>
                  </a:lnTo>
                  <a:lnTo>
                    <a:pt x="14720" y="5237"/>
                  </a:lnTo>
                  <a:lnTo>
                    <a:pt x="14690" y="4907"/>
                  </a:lnTo>
                  <a:lnTo>
                    <a:pt x="14631" y="4578"/>
                  </a:lnTo>
                  <a:lnTo>
                    <a:pt x="14481" y="4189"/>
                  </a:lnTo>
                  <a:lnTo>
                    <a:pt x="14302" y="3830"/>
                  </a:lnTo>
                  <a:lnTo>
                    <a:pt x="14062" y="3442"/>
                  </a:lnTo>
                  <a:lnTo>
                    <a:pt x="13823" y="3023"/>
                  </a:lnTo>
                  <a:lnTo>
                    <a:pt x="13224" y="2245"/>
                  </a:lnTo>
                  <a:lnTo>
                    <a:pt x="12656" y="1527"/>
                  </a:lnTo>
                  <a:lnTo>
                    <a:pt x="12088" y="928"/>
                  </a:lnTo>
                  <a:lnTo>
                    <a:pt x="11399" y="210"/>
                  </a:lnTo>
                  <a:lnTo>
                    <a:pt x="11280" y="121"/>
                  </a:lnTo>
                  <a:lnTo>
                    <a:pt x="11100" y="31"/>
                  </a:lnTo>
                  <a:lnTo>
                    <a:pt x="10921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44"/>
            <p:cNvSpPr/>
            <p:nvPr/>
          </p:nvSpPr>
          <p:spPr>
            <a:xfrm>
              <a:off x="4402750" y="2942000"/>
              <a:ext cx="133900" cy="47150"/>
            </a:xfrm>
            <a:custGeom>
              <a:avLst/>
              <a:gdLst/>
              <a:ahLst/>
              <a:cxnLst/>
              <a:rect l="l" t="t" r="r" b="b"/>
              <a:pathLst>
                <a:path w="5356" h="1886" extrusionOk="0">
                  <a:moveTo>
                    <a:pt x="1825" y="0"/>
                  </a:moveTo>
                  <a:lnTo>
                    <a:pt x="1496" y="60"/>
                  </a:lnTo>
                  <a:lnTo>
                    <a:pt x="1167" y="120"/>
                  </a:lnTo>
                  <a:lnTo>
                    <a:pt x="838" y="240"/>
                  </a:lnTo>
                  <a:lnTo>
                    <a:pt x="509" y="359"/>
                  </a:lnTo>
                  <a:lnTo>
                    <a:pt x="210" y="509"/>
                  </a:lnTo>
                  <a:lnTo>
                    <a:pt x="120" y="569"/>
                  </a:lnTo>
                  <a:lnTo>
                    <a:pt x="90" y="629"/>
                  </a:lnTo>
                  <a:lnTo>
                    <a:pt x="0" y="778"/>
                  </a:lnTo>
                  <a:lnTo>
                    <a:pt x="0" y="928"/>
                  </a:lnTo>
                  <a:lnTo>
                    <a:pt x="60" y="1077"/>
                  </a:lnTo>
                  <a:lnTo>
                    <a:pt x="150" y="1167"/>
                  </a:lnTo>
                  <a:lnTo>
                    <a:pt x="270" y="1257"/>
                  </a:lnTo>
                  <a:lnTo>
                    <a:pt x="419" y="1287"/>
                  </a:lnTo>
                  <a:lnTo>
                    <a:pt x="479" y="1257"/>
                  </a:lnTo>
                  <a:lnTo>
                    <a:pt x="569" y="1227"/>
                  </a:lnTo>
                  <a:lnTo>
                    <a:pt x="808" y="1107"/>
                  </a:lnTo>
                  <a:lnTo>
                    <a:pt x="1077" y="988"/>
                  </a:lnTo>
                  <a:lnTo>
                    <a:pt x="1347" y="898"/>
                  </a:lnTo>
                  <a:lnTo>
                    <a:pt x="1616" y="838"/>
                  </a:lnTo>
                  <a:lnTo>
                    <a:pt x="1885" y="808"/>
                  </a:lnTo>
                  <a:lnTo>
                    <a:pt x="2154" y="778"/>
                  </a:lnTo>
                  <a:lnTo>
                    <a:pt x="2424" y="778"/>
                  </a:lnTo>
                  <a:lnTo>
                    <a:pt x="2723" y="808"/>
                  </a:lnTo>
                  <a:lnTo>
                    <a:pt x="2992" y="838"/>
                  </a:lnTo>
                  <a:lnTo>
                    <a:pt x="3261" y="928"/>
                  </a:lnTo>
                  <a:lnTo>
                    <a:pt x="3501" y="1017"/>
                  </a:lnTo>
                  <a:lnTo>
                    <a:pt x="3770" y="1107"/>
                  </a:lnTo>
                  <a:lnTo>
                    <a:pt x="4009" y="1257"/>
                  </a:lnTo>
                  <a:lnTo>
                    <a:pt x="4249" y="1406"/>
                  </a:lnTo>
                  <a:lnTo>
                    <a:pt x="4458" y="1556"/>
                  </a:lnTo>
                  <a:lnTo>
                    <a:pt x="4668" y="1765"/>
                  </a:lnTo>
                  <a:lnTo>
                    <a:pt x="4727" y="1795"/>
                  </a:lnTo>
                  <a:lnTo>
                    <a:pt x="4817" y="1855"/>
                  </a:lnTo>
                  <a:lnTo>
                    <a:pt x="4967" y="1885"/>
                  </a:lnTo>
                  <a:lnTo>
                    <a:pt x="5116" y="1825"/>
                  </a:lnTo>
                  <a:lnTo>
                    <a:pt x="5236" y="1765"/>
                  </a:lnTo>
                  <a:lnTo>
                    <a:pt x="5326" y="1646"/>
                  </a:lnTo>
                  <a:lnTo>
                    <a:pt x="5356" y="1496"/>
                  </a:lnTo>
                  <a:lnTo>
                    <a:pt x="5356" y="1347"/>
                  </a:lnTo>
                  <a:lnTo>
                    <a:pt x="5326" y="1287"/>
                  </a:lnTo>
                  <a:lnTo>
                    <a:pt x="5266" y="1227"/>
                  </a:lnTo>
                  <a:lnTo>
                    <a:pt x="4997" y="988"/>
                  </a:lnTo>
                  <a:lnTo>
                    <a:pt x="4727" y="778"/>
                  </a:lnTo>
                  <a:lnTo>
                    <a:pt x="4458" y="599"/>
                  </a:lnTo>
                  <a:lnTo>
                    <a:pt x="4129" y="419"/>
                  </a:lnTo>
                  <a:lnTo>
                    <a:pt x="3830" y="299"/>
                  </a:lnTo>
                  <a:lnTo>
                    <a:pt x="3501" y="180"/>
                  </a:lnTo>
                  <a:lnTo>
                    <a:pt x="3172" y="90"/>
                  </a:lnTo>
                  <a:lnTo>
                    <a:pt x="2843" y="30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44"/>
            <p:cNvSpPr/>
            <p:nvPr/>
          </p:nvSpPr>
          <p:spPr>
            <a:xfrm>
              <a:off x="4200800" y="2939750"/>
              <a:ext cx="131650" cy="55375"/>
            </a:xfrm>
            <a:custGeom>
              <a:avLst/>
              <a:gdLst/>
              <a:ahLst/>
              <a:cxnLst/>
              <a:rect l="l" t="t" r="r" b="b"/>
              <a:pathLst>
                <a:path w="5266" h="2215" extrusionOk="0">
                  <a:moveTo>
                    <a:pt x="3351" y="0"/>
                  </a:moveTo>
                  <a:lnTo>
                    <a:pt x="3022" y="30"/>
                  </a:lnTo>
                  <a:lnTo>
                    <a:pt x="2693" y="60"/>
                  </a:lnTo>
                  <a:lnTo>
                    <a:pt x="2364" y="150"/>
                  </a:lnTo>
                  <a:lnTo>
                    <a:pt x="2035" y="240"/>
                  </a:lnTo>
                  <a:lnTo>
                    <a:pt x="1706" y="360"/>
                  </a:lnTo>
                  <a:lnTo>
                    <a:pt x="1406" y="509"/>
                  </a:lnTo>
                  <a:lnTo>
                    <a:pt x="1107" y="689"/>
                  </a:lnTo>
                  <a:lnTo>
                    <a:pt x="808" y="868"/>
                  </a:lnTo>
                  <a:lnTo>
                    <a:pt x="569" y="1078"/>
                  </a:lnTo>
                  <a:lnTo>
                    <a:pt x="300" y="1317"/>
                  </a:lnTo>
                  <a:lnTo>
                    <a:pt x="90" y="1586"/>
                  </a:lnTo>
                  <a:lnTo>
                    <a:pt x="30" y="1676"/>
                  </a:lnTo>
                  <a:lnTo>
                    <a:pt x="0" y="1736"/>
                  </a:lnTo>
                  <a:lnTo>
                    <a:pt x="0" y="1885"/>
                  </a:lnTo>
                  <a:lnTo>
                    <a:pt x="60" y="2005"/>
                  </a:lnTo>
                  <a:lnTo>
                    <a:pt x="180" y="2125"/>
                  </a:lnTo>
                  <a:lnTo>
                    <a:pt x="300" y="2185"/>
                  </a:lnTo>
                  <a:lnTo>
                    <a:pt x="449" y="2214"/>
                  </a:lnTo>
                  <a:lnTo>
                    <a:pt x="599" y="2155"/>
                  </a:lnTo>
                  <a:lnTo>
                    <a:pt x="659" y="2125"/>
                  </a:lnTo>
                  <a:lnTo>
                    <a:pt x="718" y="2065"/>
                  </a:lnTo>
                  <a:lnTo>
                    <a:pt x="898" y="1825"/>
                  </a:lnTo>
                  <a:lnTo>
                    <a:pt x="1107" y="1646"/>
                  </a:lnTo>
                  <a:lnTo>
                    <a:pt x="1317" y="1466"/>
                  </a:lnTo>
                  <a:lnTo>
                    <a:pt x="1556" y="1317"/>
                  </a:lnTo>
                  <a:lnTo>
                    <a:pt x="1795" y="1167"/>
                  </a:lnTo>
                  <a:lnTo>
                    <a:pt x="2035" y="1078"/>
                  </a:lnTo>
                  <a:lnTo>
                    <a:pt x="2304" y="958"/>
                  </a:lnTo>
                  <a:lnTo>
                    <a:pt x="2573" y="898"/>
                  </a:lnTo>
                  <a:lnTo>
                    <a:pt x="2843" y="838"/>
                  </a:lnTo>
                  <a:lnTo>
                    <a:pt x="3112" y="808"/>
                  </a:lnTo>
                  <a:lnTo>
                    <a:pt x="3680" y="808"/>
                  </a:lnTo>
                  <a:lnTo>
                    <a:pt x="3950" y="838"/>
                  </a:lnTo>
                  <a:lnTo>
                    <a:pt x="4219" y="898"/>
                  </a:lnTo>
                  <a:lnTo>
                    <a:pt x="4488" y="958"/>
                  </a:lnTo>
                  <a:lnTo>
                    <a:pt x="4727" y="1078"/>
                  </a:lnTo>
                  <a:lnTo>
                    <a:pt x="4817" y="1107"/>
                  </a:lnTo>
                  <a:lnTo>
                    <a:pt x="4907" y="1107"/>
                  </a:lnTo>
                  <a:lnTo>
                    <a:pt x="5057" y="1078"/>
                  </a:lnTo>
                  <a:lnTo>
                    <a:pt x="5176" y="988"/>
                  </a:lnTo>
                  <a:lnTo>
                    <a:pt x="5236" y="868"/>
                  </a:lnTo>
                  <a:lnTo>
                    <a:pt x="5266" y="719"/>
                  </a:lnTo>
                  <a:lnTo>
                    <a:pt x="5236" y="569"/>
                  </a:lnTo>
                  <a:lnTo>
                    <a:pt x="5176" y="419"/>
                  </a:lnTo>
                  <a:lnTo>
                    <a:pt x="5116" y="389"/>
                  </a:lnTo>
                  <a:lnTo>
                    <a:pt x="5027" y="330"/>
                  </a:lnTo>
                  <a:lnTo>
                    <a:pt x="4698" y="210"/>
                  </a:lnTo>
                  <a:lnTo>
                    <a:pt x="4368" y="120"/>
                  </a:lnTo>
                  <a:lnTo>
                    <a:pt x="4039" y="60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44"/>
            <p:cNvSpPr/>
            <p:nvPr/>
          </p:nvSpPr>
          <p:spPr>
            <a:xfrm>
              <a:off x="4247175" y="3022775"/>
              <a:ext cx="35175" cy="35175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688" y="0"/>
                  </a:moveTo>
                  <a:lnTo>
                    <a:pt x="539" y="30"/>
                  </a:lnTo>
                  <a:lnTo>
                    <a:pt x="419" y="60"/>
                  </a:lnTo>
                  <a:lnTo>
                    <a:pt x="299" y="120"/>
                  </a:lnTo>
                  <a:lnTo>
                    <a:pt x="180" y="210"/>
                  </a:lnTo>
                  <a:lnTo>
                    <a:pt x="120" y="329"/>
                  </a:lnTo>
                  <a:lnTo>
                    <a:pt x="30" y="449"/>
                  </a:lnTo>
                  <a:lnTo>
                    <a:pt x="0" y="569"/>
                  </a:lnTo>
                  <a:lnTo>
                    <a:pt x="0" y="718"/>
                  </a:lnTo>
                  <a:lnTo>
                    <a:pt x="0" y="868"/>
                  </a:lnTo>
                  <a:lnTo>
                    <a:pt x="30" y="988"/>
                  </a:lnTo>
                  <a:lnTo>
                    <a:pt x="120" y="1107"/>
                  </a:lnTo>
                  <a:lnTo>
                    <a:pt x="180" y="1227"/>
                  </a:lnTo>
                  <a:lnTo>
                    <a:pt x="299" y="1287"/>
                  </a:lnTo>
                  <a:lnTo>
                    <a:pt x="419" y="1377"/>
                  </a:lnTo>
                  <a:lnTo>
                    <a:pt x="539" y="1407"/>
                  </a:lnTo>
                  <a:lnTo>
                    <a:pt x="838" y="1407"/>
                  </a:lnTo>
                  <a:lnTo>
                    <a:pt x="958" y="1377"/>
                  </a:lnTo>
                  <a:lnTo>
                    <a:pt x="1077" y="1287"/>
                  </a:lnTo>
                  <a:lnTo>
                    <a:pt x="1197" y="1227"/>
                  </a:lnTo>
                  <a:lnTo>
                    <a:pt x="1287" y="1107"/>
                  </a:lnTo>
                  <a:lnTo>
                    <a:pt x="1347" y="988"/>
                  </a:lnTo>
                  <a:lnTo>
                    <a:pt x="1377" y="868"/>
                  </a:lnTo>
                  <a:lnTo>
                    <a:pt x="1406" y="718"/>
                  </a:lnTo>
                  <a:lnTo>
                    <a:pt x="1377" y="569"/>
                  </a:lnTo>
                  <a:lnTo>
                    <a:pt x="1347" y="449"/>
                  </a:lnTo>
                  <a:lnTo>
                    <a:pt x="1287" y="329"/>
                  </a:lnTo>
                  <a:lnTo>
                    <a:pt x="1197" y="210"/>
                  </a:lnTo>
                  <a:lnTo>
                    <a:pt x="1077" y="120"/>
                  </a:lnTo>
                  <a:lnTo>
                    <a:pt x="958" y="60"/>
                  </a:lnTo>
                  <a:lnTo>
                    <a:pt x="838" y="30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44"/>
            <p:cNvSpPr/>
            <p:nvPr/>
          </p:nvSpPr>
          <p:spPr>
            <a:xfrm>
              <a:off x="4453600" y="3022775"/>
              <a:ext cx="35175" cy="35175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719" y="0"/>
                  </a:moveTo>
                  <a:lnTo>
                    <a:pt x="569" y="30"/>
                  </a:lnTo>
                  <a:lnTo>
                    <a:pt x="450" y="60"/>
                  </a:lnTo>
                  <a:lnTo>
                    <a:pt x="330" y="120"/>
                  </a:lnTo>
                  <a:lnTo>
                    <a:pt x="210" y="210"/>
                  </a:lnTo>
                  <a:lnTo>
                    <a:pt x="120" y="329"/>
                  </a:lnTo>
                  <a:lnTo>
                    <a:pt x="61" y="449"/>
                  </a:lnTo>
                  <a:lnTo>
                    <a:pt x="31" y="569"/>
                  </a:lnTo>
                  <a:lnTo>
                    <a:pt x="1" y="718"/>
                  </a:lnTo>
                  <a:lnTo>
                    <a:pt x="31" y="868"/>
                  </a:lnTo>
                  <a:lnTo>
                    <a:pt x="61" y="988"/>
                  </a:lnTo>
                  <a:lnTo>
                    <a:pt x="120" y="1107"/>
                  </a:lnTo>
                  <a:lnTo>
                    <a:pt x="210" y="1227"/>
                  </a:lnTo>
                  <a:lnTo>
                    <a:pt x="330" y="1287"/>
                  </a:lnTo>
                  <a:lnTo>
                    <a:pt x="450" y="1377"/>
                  </a:lnTo>
                  <a:lnTo>
                    <a:pt x="569" y="1407"/>
                  </a:lnTo>
                  <a:lnTo>
                    <a:pt x="838" y="1407"/>
                  </a:lnTo>
                  <a:lnTo>
                    <a:pt x="988" y="1377"/>
                  </a:lnTo>
                  <a:lnTo>
                    <a:pt x="1108" y="1287"/>
                  </a:lnTo>
                  <a:lnTo>
                    <a:pt x="1197" y="1227"/>
                  </a:lnTo>
                  <a:lnTo>
                    <a:pt x="1287" y="1107"/>
                  </a:lnTo>
                  <a:lnTo>
                    <a:pt x="1347" y="988"/>
                  </a:lnTo>
                  <a:lnTo>
                    <a:pt x="1407" y="868"/>
                  </a:lnTo>
                  <a:lnTo>
                    <a:pt x="1407" y="718"/>
                  </a:lnTo>
                  <a:lnTo>
                    <a:pt x="1407" y="569"/>
                  </a:lnTo>
                  <a:lnTo>
                    <a:pt x="1347" y="449"/>
                  </a:lnTo>
                  <a:lnTo>
                    <a:pt x="1287" y="329"/>
                  </a:lnTo>
                  <a:lnTo>
                    <a:pt x="1197" y="210"/>
                  </a:lnTo>
                  <a:lnTo>
                    <a:pt x="1108" y="120"/>
                  </a:lnTo>
                  <a:lnTo>
                    <a:pt x="988" y="60"/>
                  </a:lnTo>
                  <a:lnTo>
                    <a:pt x="838" y="30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44"/>
            <p:cNvSpPr/>
            <p:nvPr/>
          </p:nvSpPr>
          <p:spPr>
            <a:xfrm>
              <a:off x="4363100" y="3265100"/>
              <a:ext cx="41175" cy="14250"/>
            </a:xfrm>
            <a:custGeom>
              <a:avLst/>
              <a:gdLst/>
              <a:ahLst/>
              <a:cxnLst/>
              <a:rect l="l" t="t" r="r" b="b"/>
              <a:pathLst>
                <a:path w="1647" h="570" extrusionOk="0">
                  <a:moveTo>
                    <a:pt x="1407" y="1"/>
                  </a:moveTo>
                  <a:lnTo>
                    <a:pt x="180" y="180"/>
                  </a:lnTo>
                  <a:lnTo>
                    <a:pt x="90" y="210"/>
                  </a:lnTo>
                  <a:lnTo>
                    <a:pt x="31" y="240"/>
                  </a:lnTo>
                  <a:lnTo>
                    <a:pt x="1" y="330"/>
                  </a:lnTo>
                  <a:lnTo>
                    <a:pt x="1" y="390"/>
                  </a:lnTo>
                  <a:lnTo>
                    <a:pt x="31" y="480"/>
                  </a:lnTo>
                  <a:lnTo>
                    <a:pt x="90" y="539"/>
                  </a:lnTo>
                  <a:lnTo>
                    <a:pt x="150" y="569"/>
                  </a:lnTo>
                  <a:lnTo>
                    <a:pt x="240" y="569"/>
                  </a:lnTo>
                  <a:lnTo>
                    <a:pt x="1467" y="420"/>
                  </a:lnTo>
                  <a:lnTo>
                    <a:pt x="1556" y="390"/>
                  </a:lnTo>
                  <a:lnTo>
                    <a:pt x="1616" y="330"/>
                  </a:lnTo>
                  <a:lnTo>
                    <a:pt x="1646" y="240"/>
                  </a:lnTo>
                  <a:lnTo>
                    <a:pt x="1646" y="180"/>
                  </a:lnTo>
                  <a:lnTo>
                    <a:pt x="1616" y="91"/>
                  </a:lnTo>
                  <a:lnTo>
                    <a:pt x="155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44"/>
            <p:cNvSpPr/>
            <p:nvPr/>
          </p:nvSpPr>
          <p:spPr>
            <a:xfrm>
              <a:off x="4325700" y="3199300"/>
              <a:ext cx="96525" cy="56850"/>
            </a:xfrm>
            <a:custGeom>
              <a:avLst/>
              <a:gdLst/>
              <a:ahLst/>
              <a:cxnLst/>
              <a:rect l="l" t="t" r="r" b="b"/>
              <a:pathLst>
                <a:path w="3861" h="2274" extrusionOk="0">
                  <a:moveTo>
                    <a:pt x="3860" y="0"/>
                  </a:moveTo>
                  <a:lnTo>
                    <a:pt x="1" y="688"/>
                  </a:lnTo>
                  <a:lnTo>
                    <a:pt x="120" y="1047"/>
                  </a:lnTo>
                  <a:lnTo>
                    <a:pt x="300" y="1346"/>
                  </a:lnTo>
                  <a:lnTo>
                    <a:pt x="509" y="1646"/>
                  </a:lnTo>
                  <a:lnTo>
                    <a:pt x="779" y="1885"/>
                  </a:lnTo>
                  <a:lnTo>
                    <a:pt x="1078" y="2064"/>
                  </a:lnTo>
                  <a:lnTo>
                    <a:pt x="1407" y="2214"/>
                  </a:lnTo>
                  <a:lnTo>
                    <a:pt x="1586" y="2244"/>
                  </a:lnTo>
                  <a:lnTo>
                    <a:pt x="1766" y="2274"/>
                  </a:lnTo>
                  <a:lnTo>
                    <a:pt x="2125" y="2274"/>
                  </a:lnTo>
                  <a:lnTo>
                    <a:pt x="2304" y="2214"/>
                  </a:lnTo>
                  <a:lnTo>
                    <a:pt x="2484" y="2154"/>
                  </a:lnTo>
                  <a:lnTo>
                    <a:pt x="2634" y="2094"/>
                  </a:lnTo>
                  <a:lnTo>
                    <a:pt x="2813" y="2005"/>
                  </a:lnTo>
                  <a:lnTo>
                    <a:pt x="3082" y="1735"/>
                  </a:lnTo>
                  <a:lnTo>
                    <a:pt x="3352" y="1436"/>
                  </a:lnTo>
                  <a:lnTo>
                    <a:pt x="3561" y="1107"/>
                  </a:lnTo>
                  <a:lnTo>
                    <a:pt x="3711" y="748"/>
                  </a:lnTo>
                  <a:lnTo>
                    <a:pt x="3830" y="359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4F1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44"/>
            <p:cNvSpPr/>
            <p:nvPr/>
          </p:nvSpPr>
          <p:spPr>
            <a:xfrm>
              <a:off x="4343650" y="3211250"/>
              <a:ext cx="77075" cy="44900"/>
            </a:xfrm>
            <a:custGeom>
              <a:avLst/>
              <a:gdLst/>
              <a:ahLst/>
              <a:cxnLst/>
              <a:rect l="l" t="t" r="r" b="b"/>
              <a:pathLst>
                <a:path w="3083" h="1796" extrusionOk="0">
                  <a:moveTo>
                    <a:pt x="3082" y="1"/>
                  </a:moveTo>
                  <a:lnTo>
                    <a:pt x="2663" y="31"/>
                  </a:lnTo>
                  <a:lnTo>
                    <a:pt x="2245" y="91"/>
                  </a:lnTo>
                  <a:lnTo>
                    <a:pt x="1796" y="180"/>
                  </a:lnTo>
                  <a:lnTo>
                    <a:pt x="1347" y="330"/>
                  </a:lnTo>
                  <a:lnTo>
                    <a:pt x="928" y="509"/>
                  </a:lnTo>
                  <a:lnTo>
                    <a:pt x="569" y="749"/>
                  </a:lnTo>
                  <a:lnTo>
                    <a:pt x="390" y="868"/>
                  </a:lnTo>
                  <a:lnTo>
                    <a:pt x="240" y="1018"/>
                  </a:lnTo>
                  <a:lnTo>
                    <a:pt x="120" y="1197"/>
                  </a:lnTo>
                  <a:lnTo>
                    <a:pt x="1" y="1347"/>
                  </a:lnTo>
                  <a:lnTo>
                    <a:pt x="330" y="1556"/>
                  </a:lnTo>
                  <a:lnTo>
                    <a:pt x="479" y="1646"/>
                  </a:lnTo>
                  <a:lnTo>
                    <a:pt x="659" y="1706"/>
                  </a:lnTo>
                  <a:lnTo>
                    <a:pt x="838" y="1766"/>
                  </a:lnTo>
                  <a:lnTo>
                    <a:pt x="1018" y="1796"/>
                  </a:lnTo>
                  <a:lnTo>
                    <a:pt x="1407" y="1796"/>
                  </a:lnTo>
                  <a:lnTo>
                    <a:pt x="1706" y="1706"/>
                  </a:lnTo>
                  <a:lnTo>
                    <a:pt x="1975" y="1586"/>
                  </a:lnTo>
                  <a:lnTo>
                    <a:pt x="2245" y="1407"/>
                  </a:lnTo>
                  <a:lnTo>
                    <a:pt x="2484" y="1168"/>
                  </a:lnTo>
                  <a:lnTo>
                    <a:pt x="2663" y="898"/>
                  </a:lnTo>
                  <a:lnTo>
                    <a:pt x="2843" y="629"/>
                  </a:lnTo>
                  <a:lnTo>
                    <a:pt x="2993" y="300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rgbClr val="751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44"/>
            <p:cNvSpPr/>
            <p:nvPr/>
          </p:nvSpPr>
          <p:spPr>
            <a:xfrm>
              <a:off x="4307750" y="3034750"/>
              <a:ext cx="44900" cy="145875"/>
            </a:xfrm>
            <a:custGeom>
              <a:avLst/>
              <a:gdLst/>
              <a:ahLst/>
              <a:cxnLst/>
              <a:rect l="l" t="t" r="r" b="b"/>
              <a:pathLst>
                <a:path w="1796" h="5835" extrusionOk="0">
                  <a:moveTo>
                    <a:pt x="1257" y="0"/>
                  </a:moveTo>
                  <a:lnTo>
                    <a:pt x="1167" y="30"/>
                  </a:lnTo>
                  <a:lnTo>
                    <a:pt x="1108" y="90"/>
                  </a:lnTo>
                  <a:lnTo>
                    <a:pt x="719" y="838"/>
                  </a:lnTo>
                  <a:lnTo>
                    <a:pt x="509" y="1227"/>
                  </a:lnTo>
                  <a:lnTo>
                    <a:pt x="330" y="1646"/>
                  </a:lnTo>
                  <a:lnTo>
                    <a:pt x="180" y="2035"/>
                  </a:lnTo>
                  <a:lnTo>
                    <a:pt x="90" y="2453"/>
                  </a:lnTo>
                  <a:lnTo>
                    <a:pt x="1" y="2872"/>
                  </a:lnTo>
                  <a:lnTo>
                    <a:pt x="1" y="3321"/>
                  </a:lnTo>
                  <a:lnTo>
                    <a:pt x="31" y="3680"/>
                  </a:lnTo>
                  <a:lnTo>
                    <a:pt x="120" y="4069"/>
                  </a:lnTo>
                  <a:lnTo>
                    <a:pt x="240" y="4428"/>
                  </a:lnTo>
                  <a:lnTo>
                    <a:pt x="390" y="4757"/>
                  </a:lnTo>
                  <a:lnTo>
                    <a:pt x="599" y="5056"/>
                  </a:lnTo>
                  <a:lnTo>
                    <a:pt x="868" y="5355"/>
                  </a:lnTo>
                  <a:lnTo>
                    <a:pt x="1138" y="5595"/>
                  </a:lnTo>
                  <a:lnTo>
                    <a:pt x="1467" y="5804"/>
                  </a:lnTo>
                  <a:lnTo>
                    <a:pt x="1556" y="5834"/>
                  </a:lnTo>
                  <a:lnTo>
                    <a:pt x="1616" y="5834"/>
                  </a:lnTo>
                  <a:lnTo>
                    <a:pt x="1706" y="5804"/>
                  </a:lnTo>
                  <a:lnTo>
                    <a:pt x="1736" y="5744"/>
                  </a:lnTo>
                  <a:lnTo>
                    <a:pt x="1796" y="5685"/>
                  </a:lnTo>
                  <a:lnTo>
                    <a:pt x="1796" y="5595"/>
                  </a:lnTo>
                  <a:lnTo>
                    <a:pt x="1766" y="5535"/>
                  </a:lnTo>
                  <a:lnTo>
                    <a:pt x="1706" y="5475"/>
                  </a:lnTo>
                  <a:lnTo>
                    <a:pt x="1407" y="5296"/>
                  </a:lnTo>
                  <a:lnTo>
                    <a:pt x="1138" y="5056"/>
                  </a:lnTo>
                  <a:lnTo>
                    <a:pt x="928" y="4817"/>
                  </a:lnTo>
                  <a:lnTo>
                    <a:pt x="749" y="4518"/>
                  </a:lnTo>
                  <a:lnTo>
                    <a:pt x="599" y="4219"/>
                  </a:lnTo>
                  <a:lnTo>
                    <a:pt x="479" y="3889"/>
                  </a:lnTo>
                  <a:lnTo>
                    <a:pt x="420" y="3560"/>
                  </a:lnTo>
                  <a:lnTo>
                    <a:pt x="390" y="3201"/>
                  </a:lnTo>
                  <a:lnTo>
                    <a:pt x="420" y="2812"/>
                  </a:lnTo>
                  <a:lnTo>
                    <a:pt x="509" y="2453"/>
                  </a:lnTo>
                  <a:lnTo>
                    <a:pt x="599" y="2064"/>
                  </a:lnTo>
                  <a:lnTo>
                    <a:pt x="749" y="1705"/>
                  </a:lnTo>
                  <a:lnTo>
                    <a:pt x="898" y="1346"/>
                  </a:lnTo>
                  <a:lnTo>
                    <a:pt x="1078" y="1017"/>
                  </a:lnTo>
                  <a:lnTo>
                    <a:pt x="1437" y="329"/>
                  </a:lnTo>
                  <a:lnTo>
                    <a:pt x="1467" y="239"/>
                  </a:lnTo>
                  <a:lnTo>
                    <a:pt x="1467" y="150"/>
                  </a:lnTo>
                  <a:lnTo>
                    <a:pt x="1437" y="90"/>
                  </a:lnTo>
                  <a:lnTo>
                    <a:pt x="1377" y="30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44"/>
            <p:cNvSpPr/>
            <p:nvPr/>
          </p:nvSpPr>
          <p:spPr>
            <a:xfrm>
              <a:off x="3666750" y="3488000"/>
              <a:ext cx="179550" cy="308175"/>
            </a:xfrm>
            <a:custGeom>
              <a:avLst/>
              <a:gdLst/>
              <a:ahLst/>
              <a:cxnLst/>
              <a:rect l="l" t="t" r="r" b="b"/>
              <a:pathLst>
                <a:path w="7182" h="12327" extrusionOk="0">
                  <a:moveTo>
                    <a:pt x="2693" y="0"/>
                  </a:moveTo>
                  <a:lnTo>
                    <a:pt x="1" y="11040"/>
                  </a:lnTo>
                  <a:lnTo>
                    <a:pt x="330" y="11220"/>
                  </a:lnTo>
                  <a:lnTo>
                    <a:pt x="689" y="11399"/>
                  </a:lnTo>
                  <a:lnTo>
                    <a:pt x="1048" y="11549"/>
                  </a:lnTo>
                  <a:lnTo>
                    <a:pt x="1407" y="11698"/>
                  </a:lnTo>
                  <a:lnTo>
                    <a:pt x="2185" y="11968"/>
                  </a:lnTo>
                  <a:lnTo>
                    <a:pt x="2992" y="12147"/>
                  </a:lnTo>
                  <a:lnTo>
                    <a:pt x="3830" y="12267"/>
                  </a:lnTo>
                  <a:lnTo>
                    <a:pt x="4668" y="12327"/>
                  </a:lnTo>
                  <a:lnTo>
                    <a:pt x="5536" y="12297"/>
                  </a:lnTo>
                  <a:lnTo>
                    <a:pt x="6373" y="12237"/>
                  </a:lnTo>
                  <a:lnTo>
                    <a:pt x="7181" y="2214"/>
                  </a:lnTo>
                  <a:lnTo>
                    <a:pt x="2693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44"/>
            <p:cNvSpPr/>
            <p:nvPr/>
          </p:nvSpPr>
          <p:spPr>
            <a:xfrm>
              <a:off x="3654050" y="3764000"/>
              <a:ext cx="172050" cy="88275"/>
            </a:xfrm>
            <a:custGeom>
              <a:avLst/>
              <a:gdLst/>
              <a:ahLst/>
              <a:cxnLst/>
              <a:rect l="l" t="t" r="r" b="b"/>
              <a:pathLst>
                <a:path w="6882" h="3531" extrusionOk="0">
                  <a:moveTo>
                    <a:pt x="509" y="0"/>
                  </a:moveTo>
                  <a:lnTo>
                    <a:pt x="0" y="2035"/>
                  </a:lnTo>
                  <a:lnTo>
                    <a:pt x="748" y="2424"/>
                  </a:lnTo>
                  <a:lnTo>
                    <a:pt x="1526" y="2753"/>
                  </a:lnTo>
                  <a:lnTo>
                    <a:pt x="2364" y="3022"/>
                  </a:lnTo>
                  <a:lnTo>
                    <a:pt x="3201" y="3261"/>
                  </a:lnTo>
                  <a:lnTo>
                    <a:pt x="4069" y="3411"/>
                  </a:lnTo>
                  <a:lnTo>
                    <a:pt x="4488" y="3471"/>
                  </a:lnTo>
                  <a:lnTo>
                    <a:pt x="4937" y="3501"/>
                  </a:lnTo>
                  <a:lnTo>
                    <a:pt x="5385" y="3531"/>
                  </a:lnTo>
                  <a:lnTo>
                    <a:pt x="5834" y="3531"/>
                  </a:lnTo>
                  <a:lnTo>
                    <a:pt x="6283" y="3501"/>
                  </a:lnTo>
                  <a:lnTo>
                    <a:pt x="6702" y="3471"/>
                  </a:lnTo>
                  <a:lnTo>
                    <a:pt x="6881" y="1197"/>
                  </a:lnTo>
                  <a:lnTo>
                    <a:pt x="6044" y="1257"/>
                  </a:lnTo>
                  <a:lnTo>
                    <a:pt x="5176" y="1287"/>
                  </a:lnTo>
                  <a:lnTo>
                    <a:pt x="4338" y="1227"/>
                  </a:lnTo>
                  <a:lnTo>
                    <a:pt x="3500" y="1107"/>
                  </a:lnTo>
                  <a:lnTo>
                    <a:pt x="2693" y="928"/>
                  </a:lnTo>
                  <a:lnTo>
                    <a:pt x="1915" y="658"/>
                  </a:lnTo>
                  <a:lnTo>
                    <a:pt x="1556" y="509"/>
                  </a:lnTo>
                  <a:lnTo>
                    <a:pt x="1197" y="359"/>
                  </a:lnTo>
                  <a:lnTo>
                    <a:pt x="838" y="18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44"/>
            <p:cNvSpPr/>
            <p:nvPr/>
          </p:nvSpPr>
          <p:spPr>
            <a:xfrm>
              <a:off x="3654050" y="3764000"/>
              <a:ext cx="137625" cy="87525"/>
            </a:xfrm>
            <a:custGeom>
              <a:avLst/>
              <a:gdLst/>
              <a:ahLst/>
              <a:cxnLst/>
              <a:rect l="l" t="t" r="r" b="b"/>
              <a:pathLst>
                <a:path w="5505" h="3501" extrusionOk="0">
                  <a:moveTo>
                    <a:pt x="509" y="0"/>
                  </a:moveTo>
                  <a:lnTo>
                    <a:pt x="0" y="2035"/>
                  </a:lnTo>
                  <a:lnTo>
                    <a:pt x="539" y="2304"/>
                  </a:lnTo>
                  <a:lnTo>
                    <a:pt x="1107" y="2573"/>
                  </a:lnTo>
                  <a:lnTo>
                    <a:pt x="1675" y="2783"/>
                  </a:lnTo>
                  <a:lnTo>
                    <a:pt x="2274" y="2992"/>
                  </a:lnTo>
                  <a:lnTo>
                    <a:pt x="2872" y="3172"/>
                  </a:lnTo>
                  <a:lnTo>
                    <a:pt x="3500" y="3321"/>
                  </a:lnTo>
                  <a:lnTo>
                    <a:pt x="4129" y="3411"/>
                  </a:lnTo>
                  <a:lnTo>
                    <a:pt x="4757" y="3501"/>
                  </a:lnTo>
                  <a:lnTo>
                    <a:pt x="5116" y="2364"/>
                  </a:lnTo>
                  <a:lnTo>
                    <a:pt x="5505" y="1287"/>
                  </a:lnTo>
                  <a:lnTo>
                    <a:pt x="4817" y="1257"/>
                  </a:lnTo>
                  <a:lnTo>
                    <a:pt x="4159" y="1197"/>
                  </a:lnTo>
                  <a:lnTo>
                    <a:pt x="3471" y="1107"/>
                  </a:lnTo>
                  <a:lnTo>
                    <a:pt x="2842" y="958"/>
                  </a:lnTo>
                  <a:lnTo>
                    <a:pt x="2214" y="778"/>
                  </a:lnTo>
                  <a:lnTo>
                    <a:pt x="1616" y="539"/>
                  </a:lnTo>
                  <a:lnTo>
                    <a:pt x="1047" y="29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44"/>
            <p:cNvSpPr/>
            <p:nvPr/>
          </p:nvSpPr>
          <p:spPr>
            <a:xfrm>
              <a:off x="3772975" y="3793900"/>
              <a:ext cx="53125" cy="58375"/>
            </a:xfrm>
            <a:custGeom>
              <a:avLst/>
              <a:gdLst/>
              <a:ahLst/>
              <a:cxnLst/>
              <a:rect l="l" t="t" r="r" b="b"/>
              <a:pathLst>
                <a:path w="2125" h="2335" extrusionOk="0">
                  <a:moveTo>
                    <a:pt x="2124" y="1"/>
                  </a:moveTo>
                  <a:lnTo>
                    <a:pt x="1436" y="61"/>
                  </a:lnTo>
                  <a:lnTo>
                    <a:pt x="748" y="91"/>
                  </a:lnTo>
                  <a:lnTo>
                    <a:pt x="359" y="1168"/>
                  </a:lnTo>
                  <a:lnTo>
                    <a:pt x="0" y="2305"/>
                  </a:lnTo>
                  <a:lnTo>
                    <a:pt x="479" y="2335"/>
                  </a:lnTo>
                  <a:lnTo>
                    <a:pt x="987" y="2335"/>
                  </a:lnTo>
                  <a:lnTo>
                    <a:pt x="1466" y="2305"/>
                  </a:lnTo>
                  <a:lnTo>
                    <a:pt x="1945" y="2275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44"/>
            <p:cNvSpPr/>
            <p:nvPr/>
          </p:nvSpPr>
          <p:spPr>
            <a:xfrm>
              <a:off x="3588975" y="3814850"/>
              <a:ext cx="271525" cy="204225"/>
            </a:xfrm>
            <a:custGeom>
              <a:avLst/>
              <a:gdLst/>
              <a:ahLst/>
              <a:cxnLst/>
              <a:rect l="l" t="t" r="r" b="b"/>
              <a:pathLst>
                <a:path w="10861" h="8169" extrusionOk="0">
                  <a:moveTo>
                    <a:pt x="2603" y="1"/>
                  </a:moveTo>
                  <a:lnTo>
                    <a:pt x="1227" y="1556"/>
                  </a:lnTo>
                  <a:lnTo>
                    <a:pt x="868" y="2005"/>
                  </a:lnTo>
                  <a:lnTo>
                    <a:pt x="569" y="2484"/>
                  </a:lnTo>
                  <a:lnTo>
                    <a:pt x="329" y="3022"/>
                  </a:lnTo>
                  <a:lnTo>
                    <a:pt x="150" y="3561"/>
                  </a:lnTo>
                  <a:lnTo>
                    <a:pt x="30" y="4099"/>
                  </a:lnTo>
                  <a:lnTo>
                    <a:pt x="0" y="4668"/>
                  </a:lnTo>
                  <a:lnTo>
                    <a:pt x="0" y="5266"/>
                  </a:lnTo>
                  <a:lnTo>
                    <a:pt x="90" y="5835"/>
                  </a:lnTo>
                  <a:lnTo>
                    <a:pt x="628" y="8168"/>
                  </a:lnTo>
                  <a:lnTo>
                    <a:pt x="10023" y="8168"/>
                  </a:lnTo>
                  <a:lnTo>
                    <a:pt x="10412" y="7331"/>
                  </a:lnTo>
                  <a:lnTo>
                    <a:pt x="10531" y="7061"/>
                  </a:lnTo>
                  <a:lnTo>
                    <a:pt x="10651" y="6762"/>
                  </a:lnTo>
                  <a:lnTo>
                    <a:pt x="10711" y="6493"/>
                  </a:lnTo>
                  <a:lnTo>
                    <a:pt x="10771" y="6194"/>
                  </a:lnTo>
                  <a:lnTo>
                    <a:pt x="10831" y="5894"/>
                  </a:lnTo>
                  <a:lnTo>
                    <a:pt x="10860" y="5625"/>
                  </a:lnTo>
                  <a:lnTo>
                    <a:pt x="10860" y="5027"/>
                  </a:lnTo>
                  <a:lnTo>
                    <a:pt x="10771" y="4429"/>
                  </a:lnTo>
                  <a:lnTo>
                    <a:pt x="10711" y="4159"/>
                  </a:lnTo>
                  <a:lnTo>
                    <a:pt x="10651" y="3860"/>
                  </a:lnTo>
                  <a:lnTo>
                    <a:pt x="10531" y="3591"/>
                  </a:lnTo>
                  <a:lnTo>
                    <a:pt x="10442" y="3322"/>
                  </a:lnTo>
                  <a:lnTo>
                    <a:pt x="10292" y="3052"/>
                  </a:lnTo>
                  <a:lnTo>
                    <a:pt x="10142" y="2783"/>
                  </a:lnTo>
                  <a:lnTo>
                    <a:pt x="9305" y="1437"/>
                  </a:lnTo>
                  <a:lnTo>
                    <a:pt x="8886" y="1467"/>
                  </a:lnTo>
                  <a:lnTo>
                    <a:pt x="8437" y="1497"/>
                  </a:lnTo>
                  <a:lnTo>
                    <a:pt x="7988" y="1497"/>
                  </a:lnTo>
                  <a:lnTo>
                    <a:pt x="7540" y="1467"/>
                  </a:lnTo>
                  <a:lnTo>
                    <a:pt x="7091" y="1437"/>
                  </a:lnTo>
                  <a:lnTo>
                    <a:pt x="6672" y="1377"/>
                  </a:lnTo>
                  <a:lnTo>
                    <a:pt x="5804" y="1227"/>
                  </a:lnTo>
                  <a:lnTo>
                    <a:pt x="4967" y="988"/>
                  </a:lnTo>
                  <a:lnTo>
                    <a:pt x="4129" y="719"/>
                  </a:lnTo>
                  <a:lnTo>
                    <a:pt x="3351" y="390"/>
                  </a:lnTo>
                  <a:lnTo>
                    <a:pt x="2603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44"/>
            <p:cNvSpPr/>
            <p:nvPr/>
          </p:nvSpPr>
          <p:spPr>
            <a:xfrm>
              <a:off x="3597200" y="3838800"/>
              <a:ext cx="263300" cy="180275"/>
            </a:xfrm>
            <a:custGeom>
              <a:avLst/>
              <a:gdLst/>
              <a:ahLst/>
              <a:cxnLst/>
              <a:rect l="l" t="t" r="r" b="b"/>
              <a:pathLst>
                <a:path w="10532" h="7211" extrusionOk="0">
                  <a:moveTo>
                    <a:pt x="4578" y="0"/>
                  </a:moveTo>
                  <a:lnTo>
                    <a:pt x="4638" y="209"/>
                  </a:lnTo>
                  <a:lnTo>
                    <a:pt x="4727" y="389"/>
                  </a:lnTo>
                  <a:lnTo>
                    <a:pt x="4937" y="718"/>
                  </a:lnTo>
                  <a:lnTo>
                    <a:pt x="5176" y="1017"/>
                  </a:lnTo>
                  <a:lnTo>
                    <a:pt x="5475" y="1286"/>
                  </a:lnTo>
                  <a:lnTo>
                    <a:pt x="5774" y="1526"/>
                  </a:lnTo>
                  <a:lnTo>
                    <a:pt x="6104" y="1735"/>
                  </a:lnTo>
                  <a:lnTo>
                    <a:pt x="6463" y="1915"/>
                  </a:lnTo>
                  <a:lnTo>
                    <a:pt x="6822" y="2064"/>
                  </a:lnTo>
                  <a:lnTo>
                    <a:pt x="7480" y="2393"/>
                  </a:lnTo>
                  <a:lnTo>
                    <a:pt x="7779" y="2543"/>
                  </a:lnTo>
                  <a:lnTo>
                    <a:pt x="8048" y="2693"/>
                  </a:lnTo>
                  <a:lnTo>
                    <a:pt x="8258" y="2842"/>
                  </a:lnTo>
                  <a:lnTo>
                    <a:pt x="8437" y="3022"/>
                  </a:lnTo>
                  <a:lnTo>
                    <a:pt x="8527" y="3201"/>
                  </a:lnTo>
                  <a:lnTo>
                    <a:pt x="8557" y="3291"/>
                  </a:lnTo>
                  <a:lnTo>
                    <a:pt x="8587" y="3411"/>
                  </a:lnTo>
                  <a:lnTo>
                    <a:pt x="8557" y="3740"/>
                  </a:lnTo>
                  <a:lnTo>
                    <a:pt x="8497" y="4039"/>
                  </a:lnTo>
                  <a:lnTo>
                    <a:pt x="8437" y="4308"/>
                  </a:lnTo>
                  <a:lnTo>
                    <a:pt x="8347" y="4577"/>
                  </a:lnTo>
                  <a:lnTo>
                    <a:pt x="8198" y="4817"/>
                  </a:lnTo>
                  <a:lnTo>
                    <a:pt x="8048" y="5026"/>
                  </a:lnTo>
                  <a:lnTo>
                    <a:pt x="7869" y="5236"/>
                  </a:lnTo>
                  <a:lnTo>
                    <a:pt x="7689" y="5415"/>
                  </a:lnTo>
                  <a:lnTo>
                    <a:pt x="7480" y="5595"/>
                  </a:lnTo>
                  <a:lnTo>
                    <a:pt x="7240" y="5744"/>
                  </a:lnTo>
                  <a:lnTo>
                    <a:pt x="6971" y="5894"/>
                  </a:lnTo>
                  <a:lnTo>
                    <a:pt x="6702" y="5984"/>
                  </a:lnTo>
                  <a:lnTo>
                    <a:pt x="6433" y="6103"/>
                  </a:lnTo>
                  <a:lnTo>
                    <a:pt x="6134" y="6193"/>
                  </a:lnTo>
                  <a:lnTo>
                    <a:pt x="5505" y="6313"/>
                  </a:lnTo>
                  <a:lnTo>
                    <a:pt x="4817" y="6402"/>
                  </a:lnTo>
                  <a:lnTo>
                    <a:pt x="4129" y="6432"/>
                  </a:lnTo>
                  <a:lnTo>
                    <a:pt x="3411" y="6432"/>
                  </a:lnTo>
                  <a:lnTo>
                    <a:pt x="2693" y="6373"/>
                  </a:lnTo>
                  <a:lnTo>
                    <a:pt x="1975" y="6283"/>
                  </a:lnTo>
                  <a:lnTo>
                    <a:pt x="1287" y="6163"/>
                  </a:lnTo>
                  <a:lnTo>
                    <a:pt x="629" y="6014"/>
                  </a:lnTo>
                  <a:lnTo>
                    <a:pt x="0" y="5864"/>
                  </a:lnTo>
                  <a:lnTo>
                    <a:pt x="299" y="7210"/>
                  </a:lnTo>
                  <a:lnTo>
                    <a:pt x="9694" y="7210"/>
                  </a:lnTo>
                  <a:lnTo>
                    <a:pt x="10083" y="6373"/>
                  </a:lnTo>
                  <a:lnTo>
                    <a:pt x="10202" y="6103"/>
                  </a:lnTo>
                  <a:lnTo>
                    <a:pt x="10322" y="5804"/>
                  </a:lnTo>
                  <a:lnTo>
                    <a:pt x="10382" y="5535"/>
                  </a:lnTo>
                  <a:lnTo>
                    <a:pt x="10442" y="5236"/>
                  </a:lnTo>
                  <a:lnTo>
                    <a:pt x="10502" y="4936"/>
                  </a:lnTo>
                  <a:lnTo>
                    <a:pt x="10531" y="4667"/>
                  </a:lnTo>
                  <a:lnTo>
                    <a:pt x="10531" y="4069"/>
                  </a:lnTo>
                  <a:lnTo>
                    <a:pt x="10442" y="3471"/>
                  </a:lnTo>
                  <a:lnTo>
                    <a:pt x="10382" y="3201"/>
                  </a:lnTo>
                  <a:lnTo>
                    <a:pt x="10322" y="2902"/>
                  </a:lnTo>
                  <a:lnTo>
                    <a:pt x="10202" y="2633"/>
                  </a:lnTo>
                  <a:lnTo>
                    <a:pt x="10113" y="2364"/>
                  </a:lnTo>
                  <a:lnTo>
                    <a:pt x="9963" y="2094"/>
                  </a:lnTo>
                  <a:lnTo>
                    <a:pt x="9813" y="1825"/>
                  </a:lnTo>
                  <a:lnTo>
                    <a:pt x="8976" y="479"/>
                  </a:lnTo>
                  <a:lnTo>
                    <a:pt x="8437" y="509"/>
                  </a:lnTo>
                  <a:lnTo>
                    <a:pt x="7869" y="539"/>
                  </a:lnTo>
                  <a:lnTo>
                    <a:pt x="7300" y="509"/>
                  </a:lnTo>
                  <a:lnTo>
                    <a:pt x="6732" y="479"/>
                  </a:lnTo>
                  <a:lnTo>
                    <a:pt x="6193" y="389"/>
                  </a:lnTo>
                  <a:lnTo>
                    <a:pt x="5655" y="299"/>
                  </a:lnTo>
                  <a:lnTo>
                    <a:pt x="5116" y="150"/>
                  </a:lnTo>
                  <a:lnTo>
                    <a:pt x="45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44"/>
            <p:cNvSpPr/>
            <p:nvPr/>
          </p:nvSpPr>
          <p:spPr>
            <a:xfrm>
              <a:off x="3719100" y="3078125"/>
              <a:ext cx="264075" cy="482450"/>
            </a:xfrm>
            <a:custGeom>
              <a:avLst/>
              <a:gdLst/>
              <a:ahLst/>
              <a:cxnLst/>
              <a:rect l="l" t="t" r="r" b="b"/>
              <a:pathLst>
                <a:path w="10563" h="19298" extrusionOk="0">
                  <a:moveTo>
                    <a:pt x="3262" y="0"/>
                  </a:moveTo>
                  <a:lnTo>
                    <a:pt x="2933" y="7390"/>
                  </a:lnTo>
                  <a:lnTo>
                    <a:pt x="2544" y="7420"/>
                  </a:lnTo>
                  <a:lnTo>
                    <a:pt x="2155" y="7480"/>
                  </a:lnTo>
                  <a:lnTo>
                    <a:pt x="1796" y="7570"/>
                  </a:lnTo>
                  <a:lnTo>
                    <a:pt x="1407" y="7659"/>
                  </a:lnTo>
                  <a:lnTo>
                    <a:pt x="1078" y="7779"/>
                  </a:lnTo>
                  <a:lnTo>
                    <a:pt x="809" y="7929"/>
                  </a:lnTo>
                  <a:lnTo>
                    <a:pt x="569" y="8078"/>
                  </a:lnTo>
                  <a:lnTo>
                    <a:pt x="420" y="8258"/>
                  </a:lnTo>
                  <a:lnTo>
                    <a:pt x="360" y="8407"/>
                  </a:lnTo>
                  <a:lnTo>
                    <a:pt x="300" y="8736"/>
                  </a:lnTo>
                  <a:lnTo>
                    <a:pt x="180" y="9694"/>
                  </a:lnTo>
                  <a:lnTo>
                    <a:pt x="91" y="11010"/>
                  </a:lnTo>
                  <a:lnTo>
                    <a:pt x="31" y="12506"/>
                  </a:lnTo>
                  <a:lnTo>
                    <a:pt x="1" y="14002"/>
                  </a:lnTo>
                  <a:lnTo>
                    <a:pt x="31" y="15408"/>
                  </a:lnTo>
                  <a:lnTo>
                    <a:pt x="91" y="16007"/>
                  </a:lnTo>
                  <a:lnTo>
                    <a:pt x="151" y="16515"/>
                  </a:lnTo>
                  <a:lnTo>
                    <a:pt x="240" y="16934"/>
                  </a:lnTo>
                  <a:lnTo>
                    <a:pt x="330" y="17233"/>
                  </a:lnTo>
                  <a:lnTo>
                    <a:pt x="480" y="17502"/>
                  </a:lnTo>
                  <a:lnTo>
                    <a:pt x="659" y="17742"/>
                  </a:lnTo>
                  <a:lnTo>
                    <a:pt x="839" y="17981"/>
                  </a:lnTo>
                  <a:lnTo>
                    <a:pt x="1048" y="18220"/>
                  </a:lnTo>
                  <a:lnTo>
                    <a:pt x="1258" y="18430"/>
                  </a:lnTo>
                  <a:lnTo>
                    <a:pt x="1497" y="18609"/>
                  </a:lnTo>
                  <a:lnTo>
                    <a:pt x="1736" y="18789"/>
                  </a:lnTo>
                  <a:lnTo>
                    <a:pt x="2005" y="18938"/>
                  </a:lnTo>
                  <a:lnTo>
                    <a:pt x="2275" y="19058"/>
                  </a:lnTo>
                  <a:lnTo>
                    <a:pt x="2544" y="19148"/>
                  </a:lnTo>
                  <a:lnTo>
                    <a:pt x="2843" y="19238"/>
                  </a:lnTo>
                  <a:lnTo>
                    <a:pt x="3112" y="19297"/>
                  </a:lnTo>
                  <a:lnTo>
                    <a:pt x="3741" y="19297"/>
                  </a:lnTo>
                  <a:lnTo>
                    <a:pt x="4040" y="19268"/>
                  </a:lnTo>
                  <a:lnTo>
                    <a:pt x="4339" y="19178"/>
                  </a:lnTo>
                  <a:lnTo>
                    <a:pt x="5027" y="19028"/>
                  </a:lnTo>
                  <a:lnTo>
                    <a:pt x="5416" y="18938"/>
                  </a:lnTo>
                  <a:lnTo>
                    <a:pt x="5835" y="18819"/>
                  </a:lnTo>
                  <a:lnTo>
                    <a:pt x="6254" y="18639"/>
                  </a:lnTo>
                  <a:lnTo>
                    <a:pt x="6433" y="18520"/>
                  </a:lnTo>
                  <a:lnTo>
                    <a:pt x="6613" y="18400"/>
                  </a:lnTo>
                  <a:lnTo>
                    <a:pt x="6792" y="18250"/>
                  </a:lnTo>
                  <a:lnTo>
                    <a:pt x="6942" y="18101"/>
                  </a:lnTo>
                  <a:lnTo>
                    <a:pt x="7092" y="17891"/>
                  </a:lnTo>
                  <a:lnTo>
                    <a:pt x="7181" y="17682"/>
                  </a:lnTo>
                  <a:lnTo>
                    <a:pt x="7391" y="17443"/>
                  </a:lnTo>
                  <a:lnTo>
                    <a:pt x="7570" y="17173"/>
                  </a:lnTo>
                  <a:lnTo>
                    <a:pt x="7720" y="16874"/>
                  </a:lnTo>
                  <a:lnTo>
                    <a:pt x="7869" y="16545"/>
                  </a:lnTo>
                  <a:lnTo>
                    <a:pt x="8079" y="15887"/>
                  </a:lnTo>
                  <a:lnTo>
                    <a:pt x="8258" y="15259"/>
                  </a:lnTo>
                  <a:lnTo>
                    <a:pt x="8677" y="13523"/>
                  </a:lnTo>
                  <a:lnTo>
                    <a:pt x="8917" y="12596"/>
                  </a:lnTo>
                  <a:lnTo>
                    <a:pt x="9186" y="11668"/>
                  </a:lnTo>
                  <a:lnTo>
                    <a:pt x="9455" y="10771"/>
                  </a:lnTo>
                  <a:lnTo>
                    <a:pt x="9784" y="9873"/>
                  </a:lnTo>
                  <a:lnTo>
                    <a:pt x="9964" y="9454"/>
                  </a:lnTo>
                  <a:lnTo>
                    <a:pt x="10143" y="9066"/>
                  </a:lnTo>
                  <a:lnTo>
                    <a:pt x="10353" y="8677"/>
                  </a:lnTo>
                  <a:lnTo>
                    <a:pt x="10562" y="8318"/>
                  </a:lnTo>
                  <a:lnTo>
                    <a:pt x="10263" y="8258"/>
                  </a:lnTo>
                  <a:lnTo>
                    <a:pt x="9994" y="8288"/>
                  </a:lnTo>
                  <a:lnTo>
                    <a:pt x="9724" y="8377"/>
                  </a:lnTo>
                  <a:lnTo>
                    <a:pt x="9455" y="8527"/>
                  </a:lnTo>
                  <a:lnTo>
                    <a:pt x="9216" y="8706"/>
                  </a:lnTo>
                  <a:lnTo>
                    <a:pt x="8976" y="8946"/>
                  </a:lnTo>
                  <a:lnTo>
                    <a:pt x="8767" y="9215"/>
                  </a:lnTo>
                  <a:lnTo>
                    <a:pt x="8558" y="9484"/>
                  </a:lnTo>
                  <a:lnTo>
                    <a:pt x="8378" y="9813"/>
                  </a:lnTo>
                  <a:lnTo>
                    <a:pt x="8199" y="10143"/>
                  </a:lnTo>
                  <a:lnTo>
                    <a:pt x="7929" y="10801"/>
                  </a:lnTo>
                  <a:lnTo>
                    <a:pt x="7690" y="11459"/>
                  </a:lnTo>
                  <a:lnTo>
                    <a:pt x="7540" y="12027"/>
                  </a:lnTo>
                  <a:lnTo>
                    <a:pt x="7062" y="12117"/>
                  </a:lnTo>
                  <a:lnTo>
                    <a:pt x="6643" y="12237"/>
                  </a:lnTo>
                  <a:lnTo>
                    <a:pt x="6224" y="12386"/>
                  </a:lnTo>
                  <a:lnTo>
                    <a:pt x="5835" y="12566"/>
                  </a:lnTo>
                  <a:lnTo>
                    <a:pt x="5476" y="11878"/>
                  </a:lnTo>
                  <a:lnTo>
                    <a:pt x="5596" y="11609"/>
                  </a:lnTo>
                  <a:lnTo>
                    <a:pt x="5685" y="11339"/>
                  </a:lnTo>
                  <a:lnTo>
                    <a:pt x="5745" y="11040"/>
                  </a:lnTo>
                  <a:lnTo>
                    <a:pt x="5775" y="10711"/>
                  </a:lnTo>
                  <a:lnTo>
                    <a:pt x="5925" y="9335"/>
                  </a:lnTo>
                  <a:lnTo>
                    <a:pt x="5955" y="9066"/>
                  </a:lnTo>
                  <a:lnTo>
                    <a:pt x="5955" y="8796"/>
                  </a:lnTo>
                  <a:lnTo>
                    <a:pt x="5925" y="8527"/>
                  </a:lnTo>
                  <a:lnTo>
                    <a:pt x="5865" y="8258"/>
                  </a:lnTo>
                  <a:lnTo>
                    <a:pt x="5775" y="8138"/>
                  </a:lnTo>
                  <a:lnTo>
                    <a:pt x="5685" y="7988"/>
                  </a:lnTo>
                  <a:lnTo>
                    <a:pt x="5566" y="7869"/>
                  </a:lnTo>
                  <a:lnTo>
                    <a:pt x="5446" y="7779"/>
                  </a:lnTo>
                  <a:lnTo>
                    <a:pt x="5147" y="7629"/>
                  </a:lnTo>
                  <a:lnTo>
                    <a:pt x="4848" y="7510"/>
                  </a:lnTo>
                  <a:lnTo>
                    <a:pt x="4758" y="7510"/>
                  </a:lnTo>
                  <a:lnTo>
                    <a:pt x="4758" y="5236"/>
                  </a:lnTo>
                  <a:lnTo>
                    <a:pt x="4788" y="3231"/>
                  </a:lnTo>
                  <a:lnTo>
                    <a:pt x="4788" y="2723"/>
                  </a:lnTo>
                  <a:lnTo>
                    <a:pt x="4728" y="2274"/>
                  </a:lnTo>
                  <a:lnTo>
                    <a:pt x="4668" y="1885"/>
                  </a:lnTo>
                  <a:lnTo>
                    <a:pt x="4578" y="1556"/>
                  </a:lnTo>
                  <a:lnTo>
                    <a:pt x="4459" y="1227"/>
                  </a:lnTo>
                  <a:lnTo>
                    <a:pt x="4339" y="988"/>
                  </a:lnTo>
                  <a:lnTo>
                    <a:pt x="4189" y="748"/>
                  </a:lnTo>
                  <a:lnTo>
                    <a:pt x="4040" y="569"/>
                  </a:lnTo>
                  <a:lnTo>
                    <a:pt x="3890" y="419"/>
                  </a:lnTo>
                  <a:lnTo>
                    <a:pt x="3771" y="270"/>
                  </a:lnTo>
                  <a:lnTo>
                    <a:pt x="3501" y="120"/>
                  </a:lnTo>
                  <a:lnTo>
                    <a:pt x="3322" y="30"/>
                  </a:lnTo>
                  <a:lnTo>
                    <a:pt x="3262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44"/>
            <p:cNvSpPr/>
            <p:nvPr/>
          </p:nvSpPr>
          <p:spPr>
            <a:xfrm>
              <a:off x="3777450" y="3289050"/>
              <a:ext cx="68100" cy="103225"/>
            </a:xfrm>
            <a:custGeom>
              <a:avLst/>
              <a:gdLst/>
              <a:ahLst/>
              <a:cxnLst/>
              <a:rect l="l" t="t" r="r" b="b"/>
              <a:pathLst>
                <a:path w="2724" h="4129" extrusionOk="0">
                  <a:moveTo>
                    <a:pt x="1347" y="0"/>
                  </a:moveTo>
                  <a:lnTo>
                    <a:pt x="1108" y="30"/>
                  </a:lnTo>
                  <a:lnTo>
                    <a:pt x="689" y="90"/>
                  </a:lnTo>
                  <a:lnTo>
                    <a:pt x="449" y="120"/>
                  </a:lnTo>
                  <a:lnTo>
                    <a:pt x="150" y="120"/>
                  </a:lnTo>
                  <a:lnTo>
                    <a:pt x="60" y="180"/>
                  </a:lnTo>
                  <a:lnTo>
                    <a:pt x="30" y="240"/>
                  </a:lnTo>
                  <a:lnTo>
                    <a:pt x="1" y="329"/>
                  </a:lnTo>
                  <a:lnTo>
                    <a:pt x="1" y="389"/>
                  </a:lnTo>
                  <a:lnTo>
                    <a:pt x="30" y="479"/>
                  </a:lnTo>
                  <a:lnTo>
                    <a:pt x="90" y="539"/>
                  </a:lnTo>
                  <a:lnTo>
                    <a:pt x="539" y="539"/>
                  </a:lnTo>
                  <a:lnTo>
                    <a:pt x="898" y="479"/>
                  </a:lnTo>
                  <a:lnTo>
                    <a:pt x="1257" y="449"/>
                  </a:lnTo>
                  <a:lnTo>
                    <a:pt x="1437" y="449"/>
                  </a:lnTo>
                  <a:lnTo>
                    <a:pt x="1616" y="479"/>
                  </a:lnTo>
                  <a:lnTo>
                    <a:pt x="1796" y="539"/>
                  </a:lnTo>
                  <a:lnTo>
                    <a:pt x="1915" y="658"/>
                  </a:lnTo>
                  <a:lnTo>
                    <a:pt x="2005" y="778"/>
                  </a:lnTo>
                  <a:lnTo>
                    <a:pt x="2065" y="928"/>
                  </a:lnTo>
                  <a:lnTo>
                    <a:pt x="2125" y="1107"/>
                  </a:lnTo>
                  <a:lnTo>
                    <a:pt x="2155" y="1287"/>
                  </a:lnTo>
                  <a:lnTo>
                    <a:pt x="2185" y="1616"/>
                  </a:lnTo>
                  <a:lnTo>
                    <a:pt x="2244" y="2424"/>
                  </a:lnTo>
                  <a:lnTo>
                    <a:pt x="2244" y="2753"/>
                  </a:lnTo>
                  <a:lnTo>
                    <a:pt x="2215" y="2932"/>
                  </a:lnTo>
                  <a:lnTo>
                    <a:pt x="2155" y="3082"/>
                  </a:lnTo>
                  <a:lnTo>
                    <a:pt x="2095" y="3201"/>
                  </a:lnTo>
                  <a:lnTo>
                    <a:pt x="2035" y="3291"/>
                  </a:lnTo>
                  <a:lnTo>
                    <a:pt x="1826" y="3411"/>
                  </a:lnTo>
                  <a:lnTo>
                    <a:pt x="1616" y="3501"/>
                  </a:lnTo>
                  <a:lnTo>
                    <a:pt x="1407" y="3590"/>
                  </a:lnTo>
                  <a:lnTo>
                    <a:pt x="958" y="3650"/>
                  </a:lnTo>
                  <a:lnTo>
                    <a:pt x="958" y="3890"/>
                  </a:lnTo>
                  <a:lnTo>
                    <a:pt x="958" y="4129"/>
                  </a:lnTo>
                  <a:lnTo>
                    <a:pt x="988" y="4099"/>
                  </a:lnTo>
                  <a:lnTo>
                    <a:pt x="1407" y="4039"/>
                  </a:lnTo>
                  <a:lnTo>
                    <a:pt x="1736" y="3949"/>
                  </a:lnTo>
                  <a:lnTo>
                    <a:pt x="2035" y="3800"/>
                  </a:lnTo>
                  <a:lnTo>
                    <a:pt x="2155" y="3740"/>
                  </a:lnTo>
                  <a:lnTo>
                    <a:pt x="2304" y="3620"/>
                  </a:lnTo>
                  <a:lnTo>
                    <a:pt x="2394" y="3501"/>
                  </a:lnTo>
                  <a:lnTo>
                    <a:pt x="2514" y="3381"/>
                  </a:lnTo>
                  <a:lnTo>
                    <a:pt x="2603" y="3172"/>
                  </a:lnTo>
                  <a:lnTo>
                    <a:pt x="2663" y="2962"/>
                  </a:lnTo>
                  <a:lnTo>
                    <a:pt x="2693" y="2753"/>
                  </a:lnTo>
                  <a:lnTo>
                    <a:pt x="2723" y="2513"/>
                  </a:lnTo>
                  <a:lnTo>
                    <a:pt x="2693" y="2065"/>
                  </a:lnTo>
                  <a:lnTo>
                    <a:pt x="2633" y="1616"/>
                  </a:lnTo>
                  <a:lnTo>
                    <a:pt x="2574" y="1197"/>
                  </a:lnTo>
                  <a:lnTo>
                    <a:pt x="2544" y="988"/>
                  </a:lnTo>
                  <a:lnTo>
                    <a:pt x="2484" y="778"/>
                  </a:lnTo>
                  <a:lnTo>
                    <a:pt x="2424" y="599"/>
                  </a:lnTo>
                  <a:lnTo>
                    <a:pt x="2304" y="419"/>
                  </a:lnTo>
                  <a:lnTo>
                    <a:pt x="2155" y="269"/>
                  </a:lnTo>
                  <a:lnTo>
                    <a:pt x="1975" y="150"/>
                  </a:lnTo>
                  <a:lnTo>
                    <a:pt x="1766" y="60"/>
                  </a:lnTo>
                  <a:lnTo>
                    <a:pt x="1556" y="3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44"/>
            <p:cNvSpPr/>
            <p:nvPr/>
          </p:nvSpPr>
          <p:spPr>
            <a:xfrm>
              <a:off x="3755025" y="3319700"/>
              <a:ext cx="57600" cy="107000"/>
            </a:xfrm>
            <a:custGeom>
              <a:avLst/>
              <a:gdLst/>
              <a:ahLst/>
              <a:cxnLst/>
              <a:rect l="l" t="t" r="r" b="b"/>
              <a:pathLst>
                <a:path w="2304" h="4280" extrusionOk="0">
                  <a:moveTo>
                    <a:pt x="838" y="1"/>
                  </a:moveTo>
                  <a:lnTo>
                    <a:pt x="628" y="31"/>
                  </a:lnTo>
                  <a:lnTo>
                    <a:pt x="209" y="150"/>
                  </a:lnTo>
                  <a:lnTo>
                    <a:pt x="120" y="210"/>
                  </a:lnTo>
                  <a:lnTo>
                    <a:pt x="90" y="270"/>
                  </a:lnTo>
                  <a:lnTo>
                    <a:pt x="60" y="360"/>
                  </a:lnTo>
                  <a:lnTo>
                    <a:pt x="90" y="420"/>
                  </a:lnTo>
                  <a:lnTo>
                    <a:pt x="150" y="509"/>
                  </a:lnTo>
                  <a:lnTo>
                    <a:pt x="209" y="569"/>
                  </a:lnTo>
                  <a:lnTo>
                    <a:pt x="389" y="569"/>
                  </a:lnTo>
                  <a:lnTo>
                    <a:pt x="718" y="480"/>
                  </a:lnTo>
                  <a:lnTo>
                    <a:pt x="868" y="450"/>
                  </a:lnTo>
                  <a:lnTo>
                    <a:pt x="1197" y="450"/>
                  </a:lnTo>
                  <a:lnTo>
                    <a:pt x="1346" y="509"/>
                  </a:lnTo>
                  <a:lnTo>
                    <a:pt x="1466" y="599"/>
                  </a:lnTo>
                  <a:lnTo>
                    <a:pt x="1586" y="779"/>
                  </a:lnTo>
                  <a:lnTo>
                    <a:pt x="1646" y="928"/>
                  </a:lnTo>
                  <a:lnTo>
                    <a:pt x="1675" y="1108"/>
                  </a:lnTo>
                  <a:lnTo>
                    <a:pt x="1705" y="1437"/>
                  </a:lnTo>
                  <a:lnTo>
                    <a:pt x="1825" y="2185"/>
                  </a:lnTo>
                  <a:lnTo>
                    <a:pt x="1855" y="2424"/>
                  </a:lnTo>
                  <a:lnTo>
                    <a:pt x="1855" y="2664"/>
                  </a:lnTo>
                  <a:lnTo>
                    <a:pt x="1855" y="2903"/>
                  </a:lnTo>
                  <a:lnTo>
                    <a:pt x="1795" y="3023"/>
                  </a:lnTo>
                  <a:lnTo>
                    <a:pt x="1735" y="3172"/>
                  </a:lnTo>
                  <a:lnTo>
                    <a:pt x="1646" y="3322"/>
                  </a:lnTo>
                  <a:lnTo>
                    <a:pt x="1526" y="3441"/>
                  </a:lnTo>
                  <a:lnTo>
                    <a:pt x="1376" y="3531"/>
                  </a:lnTo>
                  <a:lnTo>
                    <a:pt x="1227" y="3621"/>
                  </a:lnTo>
                  <a:lnTo>
                    <a:pt x="868" y="3711"/>
                  </a:lnTo>
                  <a:lnTo>
                    <a:pt x="539" y="3800"/>
                  </a:lnTo>
                  <a:lnTo>
                    <a:pt x="180" y="3830"/>
                  </a:lnTo>
                  <a:lnTo>
                    <a:pt x="90" y="3860"/>
                  </a:lnTo>
                  <a:lnTo>
                    <a:pt x="30" y="3920"/>
                  </a:lnTo>
                  <a:lnTo>
                    <a:pt x="0" y="4010"/>
                  </a:lnTo>
                  <a:lnTo>
                    <a:pt x="0" y="4070"/>
                  </a:lnTo>
                  <a:lnTo>
                    <a:pt x="30" y="4159"/>
                  </a:lnTo>
                  <a:lnTo>
                    <a:pt x="90" y="4219"/>
                  </a:lnTo>
                  <a:lnTo>
                    <a:pt x="150" y="4279"/>
                  </a:lnTo>
                  <a:lnTo>
                    <a:pt x="239" y="4279"/>
                  </a:lnTo>
                  <a:lnTo>
                    <a:pt x="688" y="4219"/>
                  </a:lnTo>
                  <a:lnTo>
                    <a:pt x="1137" y="4100"/>
                  </a:lnTo>
                  <a:lnTo>
                    <a:pt x="1346" y="4040"/>
                  </a:lnTo>
                  <a:lnTo>
                    <a:pt x="1556" y="3950"/>
                  </a:lnTo>
                  <a:lnTo>
                    <a:pt x="1735" y="3830"/>
                  </a:lnTo>
                  <a:lnTo>
                    <a:pt x="1915" y="3681"/>
                  </a:lnTo>
                  <a:lnTo>
                    <a:pt x="2094" y="3471"/>
                  </a:lnTo>
                  <a:lnTo>
                    <a:pt x="2184" y="3262"/>
                  </a:lnTo>
                  <a:lnTo>
                    <a:pt x="2274" y="3053"/>
                  </a:lnTo>
                  <a:lnTo>
                    <a:pt x="2304" y="2813"/>
                  </a:lnTo>
                  <a:lnTo>
                    <a:pt x="2304" y="2574"/>
                  </a:lnTo>
                  <a:lnTo>
                    <a:pt x="2304" y="2364"/>
                  </a:lnTo>
                  <a:lnTo>
                    <a:pt x="2244" y="2035"/>
                  </a:lnTo>
                  <a:lnTo>
                    <a:pt x="2124" y="1078"/>
                  </a:lnTo>
                  <a:lnTo>
                    <a:pt x="2094" y="898"/>
                  </a:lnTo>
                  <a:lnTo>
                    <a:pt x="2034" y="689"/>
                  </a:lnTo>
                  <a:lnTo>
                    <a:pt x="1945" y="509"/>
                  </a:lnTo>
                  <a:lnTo>
                    <a:pt x="1825" y="330"/>
                  </a:lnTo>
                  <a:lnTo>
                    <a:pt x="1675" y="180"/>
                  </a:lnTo>
                  <a:lnTo>
                    <a:pt x="1466" y="61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44"/>
            <p:cNvSpPr/>
            <p:nvPr/>
          </p:nvSpPr>
          <p:spPr>
            <a:xfrm>
              <a:off x="3826075" y="3417700"/>
              <a:ext cx="27700" cy="90525"/>
            </a:xfrm>
            <a:custGeom>
              <a:avLst/>
              <a:gdLst/>
              <a:ahLst/>
              <a:cxnLst/>
              <a:rect l="l" t="t" r="r" b="b"/>
              <a:pathLst>
                <a:path w="1108" h="3621" extrusionOk="0">
                  <a:moveTo>
                    <a:pt x="868" y="0"/>
                  </a:moveTo>
                  <a:lnTo>
                    <a:pt x="778" y="30"/>
                  </a:lnTo>
                  <a:lnTo>
                    <a:pt x="718" y="90"/>
                  </a:lnTo>
                  <a:lnTo>
                    <a:pt x="509" y="479"/>
                  </a:lnTo>
                  <a:lnTo>
                    <a:pt x="329" y="868"/>
                  </a:lnTo>
                  <a:lnTo>
                    <a:pt x="210" y="1287"/>
                  </a:lnTo>
                  <a:lnTo>
                    <a:pt x="90" y="1705"/>
                  </a:lnTo>
                  <a:lnTo>
                    <a:pt x="30" y="2124"/>
                  </a:lnTo>
                  <a:lnTo>
                    <a:pt x="0" y="2573"/>
                  </a:lnTo>
                  <a:lnTo>
                    <a:pt x="0" y="2992"/>
                  </a:lnTo>
                  <a:lnTo>
                    <a:pt x="30" y="3441"/>
                  </a:lnTo>
                  <a:lnTo>
                    <a:pt x="60" y="3530"/>
                  </a:lnTo>
                  <a:lnTo>
                    <a:pt x="120" y="3590"/>
                  </a:lnTo>
                  <a:lnTo>
                    <a:pt x="180" y="3620"/>
                  </a:lnTo>
                  <a:lnTo>
                    <a:pt x="270" y="3620"/>
                  </a:lnTo>
                  <a:lnTo>
                    <a:pt x="359" y="3590"/>
                  </a:lnTo>
                  <a:lnTo>
                    <a:pt x="419" y="3530"/>
                  </a:lnTo>
                  <a:lnTo>
                    <a:pt x="449" y="3441"/>
                  </a:lnTo>
                  <a:lnTo>
                    <a:pt x="479" y="3351"/>
                  </a:lnTo>
                  <a:lnTo>
                    <a:pt x="419" y="2962"/>
                  </a:lnTo>
                  <a:lnTo>
                    <a:pt x="419" y="2573"/>
                  </a:lnTo>
                  <a:lnTo>
                    <a:pt x="449" y="2184"/>
                  </a:lnTo>
                  <a:lnTo>
                    <a:pt x="539" y="1795"/>
                  </a:lnTo>
                  <a:lnTo>
                    <a:pt x="629" y="1436"/>
                  </a:lnTo>
                  <a:lnTo>
                    <a:pt x="748" y="1077"/>
                  </a:lnTo>
                  <a:lnTo>
                    <a:pt x="898" y="718"/>
                  </a:lnTo>
                  <a:lnTo>
                    <a:pt x="1077" y="359"/>
                  </a:lnTo>
                  <a:lnTo>
                    <a:pt x="1107" y="269"/>
                  </a:lnTo>
                  <a:lnTo>
                    <a:pt x="1107" y="180"/>
                  </a:lnTo>
                  <a:lnTo>
                    <a:pt x="1077" y="120"/>
                  </a:lnTo>
                  <a:lnTo>
                    <a:pt x="1017" y="6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44"/>
            <p:cNvSpPr/>
            <p:nvPr/>
          </p:nvSpPr>
          <p:spPr>
            <a:xfrm>
              <a:off x="3769225" y="3262125"/>
              <a:ext cx="98750" cy="124925"/>
            </a:xfrm>
            <a:custGeom>
              <a:avLst/>
              <a:gdLst/>
              <a:ahLst/>
              <a:cxnLst/>
              <a:rect l="l" t="t" r="r" b="b"/>
              <a:pathLst>
                <a:path w="3950" h="4997" extrusionOk="0">
                  <a:moveTo>
                    <a:pt x="1377" y="0"/>
                  </a:moveTo>
                  <a:lnTo>
                    <a:pt x="778" y="30"/>
                  </a:lnTo>
                  <a:lnTo>
                    <a:pt x="180" y="90"/>
                  </a:lnTo>
                  <a:lnTo>
                    <a:pt x="90" y="12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0" y="359"/>
                  </a:lnTo>
                  <a:lnTo>
                    <a:pt x="30" y="419"/>
                  </a:lnTo>
                  <a:lnTo>
                    <a:pt x="60" y="479"/>
                  </a:lnTo>
                  <a:lnTo>
                    <a:pt x="150" y="539"/>
                  </a:lnTo>
                  <a:lnTo>
                    <a:pt x="240" y="539"/>
                  </a:lnTo>
                  <a:lnTo>
                    <a:pt x="778" y="479"/>
                  </a:lnTo>
                  <a:lnTo>
                    <a:pt x="1287" y="449"/>
                  </a:lnTo>
                  <a:lnTo>
                    <a:pt x="1825" y="479"/>
                  </a:lnTo>
                  <a:lnTo>
                    <a:pt x="2364" y="509"/>
                  </a:lnTo>
                  <a:lnTo>
                    <a:pt x="2843" y="599"/>
                  </a:lnTo>
                  <a:lnTo>
                    <a:pt x="3082" y="658"/>
                  </a:lnTo>
                  <a:lnTo>
                    <a:pt x="3291" y="748"/>
                  </a:lnTo>
                  <a:lnTo>
                    <a:pt x="3381" y="808"/>
                  </a:lnTo>
                  <a:lnTo>
                    <a:pt x="3441" y="898"/>
                  </a:lnTo>
                  <a:lnTo>
                    <a:pt x="3501" y="1077"/>
                  </a:lnTo>
                  <a:lnTo>
                    <a:pt x="3501" y="1287"/>
                  </a:lnTo>
                  <a:lnTo>
                    <a:pt x="3501" y="1466"/>
                  </a:lnTo>
                  <a:lnTo>
                    <a:pt x="3411" y="3560"/>
                  </a:lnTo>
                  <a:lnTo>
                    <a:pt x="3411" y="3770"/>
                  </a:lnTo>
                  <a:lnTo>
                    <a:pt x="3381" y="4009"/>
                  </a:lnTo>
                  <a:lnTo>
                    <a:pt x="3321" y="4219"/>
                  </a:lnTo>
                  <a:lnTo>
                    <a:pt x="3291" y="4308"/>
                  </a:lnTo>
                  <a:lnTo>
                    <a:pt x="3232" y="4398"/>
                  </a:lnTo>
                  <a:lnTo>
                    <a:pt x="3112" y="4488"/>
                  </a:lnTo>
                  <a:lnTo>
                    <a:pt x="2932" y="4548"/>
                  </a:lnTo>
                  <a:lnTo>
                    <a:pt x="2873" y="4578"/>
                  </a:lnTo>
                  <a:lnTo>
                    <a:pt x="2783" y="4548"/>
                  </a:lnTo>
                  <a:lnTo>
                    <a:pt x="2723" y="4518"/>
                  </a:lnTo>
                  <a:lnTo>
                    <a:pt x="2663" y="4458"/>
                  </a:lnTo>
                  <a:lnTo>
                    <a:pt x="2603" y="4398"/>
                  </a:lnTo>
                  <a:lnTo>
                    <a:pt x="2424" y="4398"/>
                  </a:lnTo>
                  <a:lnTo>
                    <a:pt x="2364" y="4428"/>
                  </a:lnTo>
                  <a:lnTo>
                    <a:pt x="2304" y="4518"/>
                  </a:lnTo>
                  <a:lnTo>
                    <a:pt x="2274" y="4578"/>
                  </a:lnTo>
                  <a:lnTo>
                    <a:pt x="2274" y="4667"/>
                  </a:lnTo>
                  <a:lnTo>
                    <a:pt x="2304" y="4757"/>
                  </a:lnTo>
                  <a:lnTo>
                    <a:pt x="2454" y="4877"/>
                  </a:lnTo>
                  <a:lnTo>
                    <a:pt x="2603" y="4967"/>
                  </a:lnTo>
                  <a:lnTo>
                    <a:pt x="2783" y="4996"/>
                  </a:lnTo>
                  <a:lnTo>
                    <a:pt x="2932" y="4996"/>
                  </a:lnTo>
                  <a:lnTo>
                    <a:pt x="3112" y="4967"/>
                  </a:lnTo>
                  <a:lnTo>
                    <a:pt x="3291" y="4907"/>
                  </a:lnTo>
                  <a:lnTo>
                    <a:pt x="3441" y="4817"/>
                  </a:lnTo>
                  <a:lnTo>
                    <a:pt x="3561" y="4697"/>
                  </a:lnTo>
                  <a:lnTo>
                    <a:pt x="3680" y="4488"/>
                  </a:lnTo>
                  <a:lnTo>
                    <a:pt x="3770" y="4278"/>
                  </a:lnTo>
                  <a:lnTo>
                    <a:pt x="3830" y="4069"/>
                  </a:lnTo>
                  <a:lnTo>
                    <a:pt x="3860" y="3830"/>
                  </a:lnTo>
                  <a:lnTo>
                    <a:pt x="3890" y="3381"/>
                  </a:lnTo>
                  <a:lnTo>
                    <a:pt x="3890" y="2932"/>
                  </a:lnTo>
                  <a:lnTo>
                    <a:pt x="3920" y="1855"/>
                  </a:lnTo>
                  <a:lnTo>
                    <a:pt x="3950" y="1376"/>
                  </a:lnTo>
                  <a:lnTo>
                    <a:pt x="3950" y="1167"/>
                  </a:lnTo>
                  <a:lnTo>
                    <a:pt x="3920" y="928"/>
                  </a:lnTo>
                  <a:lnTo>
                    <a:pt x="3830" y="718"/>
                  </a:lnTo>
                  <a:lnTo>
                    <a:pt x="3710" y="539"/>
                  </a:lnTo>
                  <a:lnTo>
                    <a:pt x="3561" y="419"/>
                  </a:lnTo>
                  <a:lnTo>
                    <a:pt x="3381" y="299"/>
                  </a:lnTo>
                  <a:lnTo>
                    <a:pt x="3202" y="240"/>
                  </a:lnTo>
                  <a:lnTo>
                    <a:pt x="2992" y="180"/>
                  </a:lnTo>
                  <a:lnTo>
                    <a:pt x="2573" y="90"/>
                  </a:lnTo>
                  <a:lnTo>
                    <a:pt x="1975" y="30"/>
                  </a:lnTo>
                  <a:lnTo>
                    <a:pt x="137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44"/>
            <p:cNvSpPr/>
            <p:nvPr/>
          </p:nvSpPr>
          <p:spPr>
            <a:xfrm>
              <a:off x="4741575" y="3878425"/>
              <a:ext cx="228150" cy="139150"/>
            </a:xfrm>
            <a:custGeom>
              <a:avLst/>
              <a:gdLst/>
              <a:ahLst/>
              <a:cxnLst/>
              <a:rect l="l" t="t" r="r" b="b"/>
              <a:pathLst>
                <a:path w="9126" h="5566" extrusionOk="0">
                  <a:moveTo>
                    <a:pt x="2753" y="1"/>
                  </a:moveTo>
                  <a:lnTo>
                    <a:pt x="2603" y="61"/>
                  </a:lnTo>
                  <a:lnTo>
                    <a:pt x="2454" y="150"/>
                  </a:lnTo>
                  <a:lnTo>
                    <a:pt x="2274" y="300"/>
                  </a:lnTo>
                  <a:lnTo>
                    <a:pt x="1885" y="689"/>
                  </a:lnTo>
                  <a:lnTo>
                    <a:pt x="1466" y="1197"/>
                  </a:lnTo>
                  <a:lnTo>
                    <a:pt x="1018" y="1796"/>
                  </a:lnTo>
                  <a:lnTo>
                    <a:pt x="539" y="2454"/>
                  </a:lnTo>
                  <a:lnTo>
                    <a:pt x="0" y="3112"/>
                  </a:lnTo>
                  <a:lnTo>
                    <a:pt x="389" y="3262"/>
                  </a:lnTo>
                  <a:lnTo>
                    <a:pt x="748" y="3441"/>
                  </a:lnTo>
                  <a:lnTo>
                    <a:pt x="1047" y="3711"/>
                  </a:lnTo>
                  <a:lnTo>
                    <a:pt x="1317" y="4010"/>
                  </a:lnTo>
                  <a:lnTo>
                    <a:pt x="1496" y="4219"/>
                  </a:lnTo>
                  <a:lnTo>
                    <a:pt x="1646" y="4488"/>
                  </a:lnTo>
                  <a:lnTo>
                    <a:pt x="1795" y="4728"/>
                  </a:lnTo>
                  <a:lnTo>
                    <a:pt x="1975" y="4937"/>
                  </a:lnTo>
                  <a:lnTo>
                    <a:pt x="2065" y="5057"/>
                  </a:lnTo>
                  <a:lnTo>
                    <a:pt x="2184" y="5176"/>
                  </a:lnTo>
                  <a:lnTo>
                    <a:pt x="2484" y="5356"/>
                  </a:lnTo>
                  <a:lnTo>
                    <a:pt x="2813" y="5506"/>
                  </a:lnTo>
                  <a:lnTo>
                    <a:pt x="2992" y="5536"/>
                  </a:lnTo>
                  <a:lnTo>
                    <a:pt x="3142" y="5565"/>
                  </a:lnTo>
                  <a:lnTo>
                    <a:pt x="9125" y="5565"/>
                  </a:lnTo>
                  <a:lnTo>
                    <a:pt x="8407" y="4907"/>
                  </a:lnTo>
                  <a:lnTo>
                    <a:pt x="7629" y="4249"/>
                  </a:lnTo>
                  <a:lnTo>
                    <a:pt x="6104" y="2992"/>
                  </a:lnTo>
                  <a:lnTo>
                    <a:pt x="5326" y="2364"/>
                  </a:lnTo>
                  <a:lnTo>
                    <a:pt x="4578" y="1676"/>
                  </a:lnTo>
                  <a:lnTo>
                    <a:pt x="3830" y="958"/>
                  </a:lnTo>
                  <a:lnTo>
                    <a:pt x="3112" y="180"/>
                  </a:lnTo>
                  <a:lnTo>
                    <a:pt x="3022" y="61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44"/>
            <p:cNvSpPr/>
            <p:nvPr/>
          </p:nvSpPr>
          <p:spPr>
            <a:xfrm>
              <a:off x="4697450" y="3504450"/>
              <a:ext cx="406900" cy="513125"/>
            </a:xfrm>
            <a:custGeom>
              <a:avLst/>
              <a:gdLst/>
              <a:ahLst/>
              <a:cxnLst/>
              <a:rect l="l" t="t" r="r" b="b"/>
              <a:pathLst>
                <a:path w="16276" h="20525" extrusionOk="0">
                  <a:moveTo>
                    <a:pt x="0" y="1"/>
                  </a:moveTo>
                  <a:lnTo>
                    <a:pt x="479" y="18041"/>
                  </a:lnTo>
                  <a:lnTo>
                    <a:pt x="808" y="17981"/>
                  </a:lnTo>
                  <a:lnTo>
                    <a:pt x="1137" y="17981"/>
                  </a:lnTo>
                  <a:lnTo>
                    <a:pt x="1436" y="18011"/>
                  </a:lnTo>
                  <a:lnTo>
                    <a:pt x="1765" y="18071"/>
                  </a:lnTo>
                  <a:lnTo>
                    <a:pt x="2304" y="17413"/>
                  </a:lnTo>
                  <a:lnTo>
                    <a:pt x="2783" y="16755"/>
                  </a:lnTo>
                  <a:lnTo>
                    <a:pt x="3231" y="16156"/>
                  </a:lnTo>
                  <a:lnTo>
                    <a:pt x="3650" y="15648"/>
                  </a:lnTo>
                  <a:lnTo>
                    <a:pt x="4039" y="15259"/>
                  </a:lnTo>
                  <a:lnTo>
                    <a:pt x="4219" y="15109"/>
                  </a:lnTo>
                  <a:lnTo>
                    <a:pt x="4368" y="15020"/>
                  </a:lnTo>
                  <a:lnTo>
                    <a:pt x="4518" y="14960"/>
                  </a:lnTo>
                  <a:lnTo>
                    <a:pt x="4667" y="14960"/>
                  </a:lnTo>
                  <a:lnTo>
                    <a:pt x="4787" y="15020"/>
                  </a:lnTo>
                  <a:lnTo>
                    <a:pt x="4877" y="15139"/>
                  </a:lnTo>
                  <a:lnTo>
                    <a:pt x="5595" y="15917"/>
                  </a:lnTo>
                  <a:lnTo>
                    <a:pt x="6343" y="16635"/>
                  </a:lnTo>
                  <a:lnTo>
                    <a:pt x="7091" y="17323"/>
                  </a:lnTo>
                  <a:lnTo>
                    <a:pt x="7869" y="17951"/>
                  </a:lnTo>
                  <a:lnTo>
                    <a:pt x="9394" y="19208"/>
                  </a:lnTo>
                  <a:lnTo>
                    <a:pt x="10172" y="19866"/>
                  </a:lnTo>
                  <a:lnTo>
                    <a:pt x="10890" y="20524"/>
                  </a:lnTo>
                  <a:lnTo>
                    <a:pt x="16276" y="20524"/>
                  </a:lnTo>
                  <a:lnTo>
                    <a:pt x="16216" y="20225"/>
                  </a:lnTo>
                  <a:lnTo>
                    <a:pt x="16126" y="19926"/>
                  </a:lnTo>
                  <a:lnTo>
                    <a:pt x="15887" y="19388"/>
                  </a:lnTo>
                  <a:lnTo>
                    <a:pt x="15617" y="18849"/>
                  </a:lnTo>
                  <a:lnTo>
                    <a:pt x="15288" y="18340"/>
                  </a:lnTo>
                  <a:lnTo>
                    <a:pt x="14929" y="17862"/>
                  </a:lnTo>
                  <a:lnTo>
                    <a:pt x="14511" y="17383"/>
                  </a:lnTo>
                  <a:lnTo>
                    <a:pt x="14092" y="16934"/>
                  </a:lnTo>
                  <a:lnTo>
                    <a:pt x="13673" y="16485"/>
                  </a:lnTo>
                  <a:lnTo>
                    <a:pt x="12775" y="15588"/>
                  </a:lnTo>
                  <a:lnTo>
                    <a:pt x="12326" y="15139"/>
                  </a:lnTo>
                  <a:lnTo>
                    <a:pt x="11908" y="14660"/>
                  </a:lnTo>
                  <a:lnTo>
                    <a:pt x="11519" y="14182"/>
                  </a:lnTo>
                  <a:lnTo>
                    <a:pt x="11130" y="13703"/>
                  </a:lnTo>
                  <a:lnTo>
                    <a:pt x="10801" y="13165"/>
                  </a:lnTo>
                  <a:lnTo>
                    <a:pt x="10531" y="12626"/>
                  </a:lnTo>
                  <a:lnTo>
                    <a:pt x="9993" y="11549"/>
                  </a:lnTo>
                  <a:lnTo>
                    <a:pt x="9753" y="11040"/>
                  </a:lnTo>
                  <a:lnTo>
                    <a:pt x="9544" y="10532"/>
                  </a:lnTo>
                  <a:lnTo>
                    <a:pt x="9335" y="10023"/>
                  </a:lnTo>
                  <a:lnTo>
                    <a:pt x="9185" y="9485"/>
                  </a:lnTo>
                  <a:lnTo>
                    <a:pt x="9065" y="8916"/>
                  </a:lnTo>
                  <a:lnTo>
                    <a:pt x="8976" y="8288"/>
                  </a:lnTo>
                  <a:lnTo>
                    <a:pt x="8916" y="7869"/>
                  </a:lnTo>
                  <a:lnTo>
                    <a:pt x="8856" y="7480"/>
                  </a:lnTo>
                  <a:lnTo>
                    <a:pt x="8736" y="7061"/>
                  </a:lnTo>
                  <a:lnTo>
                    <a:pt x="8617" y="6672"/>
                  </a:lnTo>
                  <a:lnTo>
                    <a:pt x="8497" y="6283"/>
                  </a:lnTo>
                  <a:lnTo>
                    <a:pt x="8347" y="5894"/>
                  </a:lnTo>
                  <a:lnTo>
                    <a:pt x="8168" y="5535"/>
                  </a:lnTo>
                  <a:lnTo>
                    <a:pt x="7988" y="5147"/>
                  </a:lnTo>
                  <a:lnTo>
                    <a:pt x="7779" y="4788"/>
                  </a:lnTo>
                  <a:lnTo>
                    <a:pt x="7569" y="4458"/>
                  </a:lnTo>
                  <a:lnTo>
                    <a:pt x="7091" y="3770"/>
                  </a:lnTo>
                  <a:lnTo>
                    <a:pt x="6552" y="3142"/>
                  </a:lnTo>
                  <a:lnTo>
                    <a:pt x="5954" y="2544"/>
                  </a:lnTo>
                  <a:lnTo>
                    <a:pt x="5326" y="2005"/>
                  </a:lnTo>
                  <a:lnTo>
                    <a:pt x="4667" y="1526"/>
                  </a:lnTo>
                  <a:lnTo>
                    <a:pt x="3949" y="1108"/>
                  </a:lnTo>
                  <a:lnTo>
                    <a:pt x="3590" y="928"/>
                  </a:lnTo>
                  <a:lnTo>
                    <a:pt x="3201" y="749"/>
                  </a:lnTo>
                  <a:lnTo>
                    <a:pt x="2812" y="599"/>
                  </a:lnTo>
                  <a:lnTo>
                    <a:pt x="2423" y="449"/>
                  </a:lnTo>
                  <a:lnTo>
                    <a:pt x="2035" y="330"/>
                  </a:lnTo>
                  <a:lnTo>
                    <a:pt x="1646" y="240"/>
                  </a:lnTo>
                  <a:lnTo>
                    <a:pt x="1227" y="150"/>
                  </a:lnTo>
                  <a:lnTo>
                    <a:pt x="838" y="90"/>
                  </a:lnTo>
                  <a:lnTo>
                    <a:pt x="419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44"/>
            <p:cNvSpPr/>
            <p:nvPr/>
          </p:nvSpPr>
          <p:spPr>
            <a:xfrm>
              <a:off x="4737825" y="3784175"/>
              <a:ext cx="44900" cy="224425"/>
            </a:xfrm>
            <a:custGeom>
              <a:avLst/>
              <a:gdLst/>
              <a:ahLst/>
              <a:cxnLst/>
              <a:rect l="l" t="t" r="r" b="b"/>
              <a:pathLst>
                <a:path w="1796" h="8977" extrusionOk="0">
                  <a:moveTo>
                    <a:pt x="1527" y="1"/>
                  </a:moveTo>
                  <a:lnTo>
                    <a:pt x="1467" y="31"/>
                  </a:lnTo>
                  <a:lnTo>
                    <a:pt x="1407" y="91"/>
                  </a:lnTo>
                  <a:lnTo>
                    <a:pt x="1377" y="180"/>
                  </a:lnTo>
                  <a:lnTo>
                    <a:pt x="1" y="8767"/>
                  </a:lnTo>
                  <a:lnTo>
                    <a:pt x="1" y="8857"/>
                  </a:lnTo>
                  <a:lnTo>
                    <a:pt x="31" y="8917"/>
                  </a:lnTo>
                  <a:lnTo>
                    <a:pt x="90" y="8976"/>
                  </a:lnTo>
                  <a:lnTo>
                    <a:pt x="240" y="8976"/>
                  </a:lnTo>
                  <a:lnTo>
                    <a:pt x="300" y="8946"/>
                  </a:lnTo>
                  <a:lnTo>
                    <a:pt x="360" y="8887"/>
                  </a:lnTo>
                  <a:lnTo>
                    <a:pt x="390" y="8827"/>
                  </a:lnTo>
                  <a:lnTo>
                    <a:pt x="1796" y="210"/>
                  </a:lnTo>
                  <a:lnTo>
                    <a:pt x="1796" y="151"/>
                  </a:lnTo>
                  <a:lnTo>
                    <a:pt x="1736" y="61"/>
                  </a:lnTo>
                  <a:lnTo>
                    <a:pt x="1676" y="31"/>
                  </a:lnTo>
                  <a:lnTo>
                    <a:pt x="161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44"/>
            <p:cNvSpPr/>
            <p:nvPr/>
          </p:nvSpPr>
          <p:spPr>
            <a:xfrm>
              <a:off x="4753525" y="3837300"/>
              <a:ext cx="94275" cy="98750"/>
            </a:xfrm>
            <a:custGeom>
              <a:avLst/>
              <a:gdLst/>
              <a:ahLst/>
              <a:cxnLst/>
              <a:rect l="l" t="t" r="r" b="b"/>
              <a:pathLst>
                <a:path w="3771" h="3950" extrusionOk="0">
                  <a:moveTo>
                    <a:pt x="3531" y="0"/>
                  </a:moveTo>
                  <a:lnTo>
                    <a:pt x="3472" y="30"/>
                  </a:lnTo>
                  <a:lnTo>
                    <a:pt x="3382" y="60"/>
                  </a:lnTo>
                  <a:lnTo>
                    <a:pt x="61" y="3650"/>
                  </a:lnTo>
                  <a:lnTo>
                    <a:pt x="1" y="3710"/>
                  </a:lnTo>
                  <a:lnTo>
                    <a:pt x="1" y="3800"/>
                  </a:lnTo>
                  <a:lnTo>
                    <a:pt x="31" y="3860"/>
                  </a:lnTo>
                  <a:lnTo>
                    <a:pt x="91" y="3890"/>
                  </a:lnTo>
                  <a:lnTo>
                    <a:pt x="151" y="3949"/>
                  </a:lnTo>
                  <a:lnTo>
                    <a:pt x="240" y="3949"/>
                  </a:lnTo>
                  <a:lnTo>
                    <a:pt x="300" y="3919"/>
                  </a:lnTo>
                  <a:lnTo>
                    <a:pt x="390" y="3890"/>
                  </a:lnTo>
                  <a:lnTo>
                    <a:pt x="3711" y="299"/>
                  </a:lnTo>
                  <a:lnTo>
                    <a:pt x="3771" y="240"/>
                  </a:lnTo>
                  <a:lnTo>
                    <a:pt x="3771" y="180"/>
                  </a:lnTo>
                  <a:lnTo>
                    <a:pt x="3741" y="90"/>
                  </a:lnTo>
                  <a:lnTo>
                    <a:pt x="3681" y="60"/>
                  </a:lnTo>
                  <a:lnTo>
                    <a:pt x="3621" y="30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44"/>
            <p:cNvSpPr/>
            <p:nvPr/>
          </p:nvSpPr>
          <p:spPr>
            <a:xfrm>
              <a:off x="4282325" y="3488750"/>
              <a:ext cx="147375" cy="56875"/>
            </a:xfrm>
            <a:custGeom>
              <a:avLst/>
              <a:gdLst/>
              <a:ahLst/>
              <a:cxnLst/>
              <a:rect l="l" t="t" r="r" b="b"/>
              <a:pathLst>
                <a:path w="5895" h="2275" extrusionOk="0">
                  <a:moveTo>
                    <a:pt x="180" y="0"/>
                  </a:moveTo>
                  <a:lnTo>
                    <a:pt x="120" y="30"/>
                  </a:lnTo>
                  <a:lnTo>
                    <a:pt x="60" y="9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29"/>
                  </a:lnTo>
                  <a:lnTo>
                    <a:pt x="90" y="389"/>
                  </a:lnTo>
                  <a:lnTo>
                    <a:pt x="389" y="629"/>
                  </a:lnTo>
                  <a:lnTo>
                    <a:pt x="689" y="868"/>
                  </a:lnTo>
                  <a:lnTo>
                    <a:pt x="988" y="1077"/>
                  </a:lnTo>
                  <a:lnTo>
                    <a:pt x="1317" y="1287"/>
                  </a:lnTo>
                  <a:lnTo>
                    <a:pt x="1676" y="1466"/>
                  </a:lnTo>
                  <a:lnTo>
                    <a:pt x="2005" y="1616"/>
                  </a:lnTo>
                  <a:lnTo>
                    <a:pt x="2364" y="1766"/>
                  </a:lnTo>
                  <a:lnTo>
                    <a:pt x="2723" y="1915"/>
                  </a:lnTo>
                  <a:lnTo>
                    <a:pt x="3082" y="2005"/>
                  </a:lnTo>
                  <a:lnTo>
                    <a:pt x="3441" y="2095"/>
                  </a:lnTo>
                  <a:lnTo>
                    <a:pt x="3830" y="2184"/>
                  </a:lnTo>
                  <a:lnTo>
                    <a:pt x="4219" y="2214"/>
                  </a:lnTo>
                  <a:lnTo>
                    <a:pt x="4578" y="2244"/>
                  </a:lnTo>
                  <a:lnTo>
                    <a:pt x="4967" y="2274"/>
                  </a:lnTo>
                  <a:lnTo>
                    <a:pt x="5356" y="2274"/>
                  </a:lnTo>
                  <a:lnTo>
                    <a:pt x="5745" y="2244"/>
                  </a:lnTo>
                  <a:lnTo>
                    <a:pt x="5835" y="2214"/>
                  </a:lnTo>
                  <a:lnTo>
                    <a:pt x="5864" y="2154"/>
                  </a:lnTo>
                  <a:lnTo>
                    <a:pt x="5894" y="2095"/>
                  </a:lnTo>
                  <a:lnTo>
                    <a:pt x="5894" y="2005"/>
                  </a:lnTo>
                  <a:lnTo>
                    <a:pt x="5864" y="1945"/>
                  </a:lnTo>
                  <a:lnTo>
                    <a:pt x="5835" y="1885"/>
                  </a:lnTo>
                  <a:lnTo>
                    <a:pt x="5775" y="1855"/>
                  </a:lnTo>
                  <a:lnTo>
                    <a:pt x="5685" y="1825"/>
                  </a:lnTo>
                  <a:lnTo>
                    <a:pt x="5326" y="1855"/>
                  </a:lnTo>
                  <a:lnTo>
                    <a:pt x="4578" y="1855"/>
                  </a:lnTo>
                  <a:lnTo>
                    <a:pt x="4219" y="1825"/>
                  </a:lnTo>
                  <a:lnTo>
                    <a:pt x="3860" y="1766"/>
                  </a:lnTo>
                  <a:lnTo>
                    <a:pt x="3501" y="1706"/>
                  </a:lnTo>
                  <a:lnTo>
                    <a:pt x="3172" y="1616"/>
                  </a:lnTo>
                  <a:lnTo>
                    <a:pt x="2813" y="1496"/>
                  </a:lnTo>
                  <a:lnTo>
                    <a:pt x="2484" y="1377"/>
                  </a:lnTo>
                  <a:lnTo>
                    <a:pt x="2155" y="1257"/>
                  </a:lnTo>
                  <a:lnTo>
                    <a:pt x="1825" y="1077"/>
                  </a:lnTo>
                  <a:lnTo>
                    <a:pt x="1496" y="928"/>
                  </a:lnTo>
                  <a:lnTo>
                    <a:pt x="1197" y="718"/>
                  </a:lnTo>
                  <a:lnTo>
                    <a:pt x="898" y="509"/>
                  </a:lnTo>
                  <a:lnTo>
                    <a:pt x="599" y="300"/>
                  </a:lnTo>
                  <a:lnTo>
                    <a:pt x="330" y="60"/>
                  </a:lnTo>
                  <a:lnTo>
                    <a:pt x="240" y="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93" name="Google Shape;5993;p44"/>
          <p:cNvSpPr txBox="1">
            <a:spLocks noGrp="1"/>
          </p:cNvSpPr>
          <p:nvPr>
            <p:ph type="body" idx="1"/>
          </p:nvPr>
        </p:nvSpPr>
        <p:spPr>
          <a:xfrm>
            <a:off x="3080692" y="746900"/>
            <a:ext cx="6063308" cy="35726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82600" indent="-342900">
              <a:buAutoNum type="arabicPeriod"/>
            </a:pPr>
            <a:r>
              <a:rPr lang="ru-RU" sz="1600" dirty="0" smtClean="0">
                <a:solidFill>
                  <a:srgbClr val="1D3557"/>
                </a:solidFill>
              </a:rPr>
              <a:t>Чувство </a:t>
            </a:r>
            <a:r>
              <a:rPr lang="ru-RU" sz="1600" dirty="0">
                <a:solidFill>
                  <a:srgbClr val="1D3557"/>
                </a:solidFill>
              </a:rPr>
              <a:t>неуверенности в себе является приобретенным, человек не рождается уверенным или неуверенным в себе индивидом. Формирование уверенности или неуверенности в </a:t>
            </a:r>
            <a:r>
              <a:rPr lang="ru-RU" sz="1600" dirty="0" smtClean="0">
                <a:solidFill>
                  <a:srgbClr val="1D3557"/>
                </a:solidFill>
              </a:rPr>
              <a:t>себе происходит </a:t>
            </a:r>
            <a:r>
              <a:rPr lang="ru-RU" sz="1600" dirty="0">
                <a:solidFill>
                  <a:srgbClr val="1D3557"/>
                </a:solidFill>
              </a:rPr>
              <a:t>еще в детстве, когда у </a:t>
            </a:r>
            <a:r>
              <a:rPr lang="ru-RU" sz="1600" dirty="0" smtClean="0">
                <a:solidFill>
                  <a:srgbClr val="1D3557"/>
                </a:solidFill>
              </a:rPr>
              <a:t>человека </a:t>
            </a:r>
            <a:r>
              <a:rPr lang="ru-RU" sz="1600" dirty="0">
                <a:solidFill>
                  <a:srgbClr val="1D3557"/>
                </a:solidFill>
              </a:rPr>
              <a:t>формируется система </a:t>
            </a:r>
            <a:r>
              <a:rPr lang="ru-RU" sz="1600" dirty="0" err="1">
                <a:solidFill>
                  <a:srgbClr val="1D3557"/>
                </a:solidFill>
              </a:rPr>
              <a:t>самовосприятия</a:t>
            </a:r>
            <a:r>
              <a:rPr lang="ru-RU" sz="1600" dirty="0">
                <a:solidFill>
                  <a:srgbClr val="1D3557"/>
                </a:solidFill>
              </a:rPr>
              <a:t>, которая основывается на реакциях окружающих (в первую </a:t>
            </a:r>
            <a:r>
              <a:rPr lang="ru-RU" sz="1600" dirty="0" smtClean="0">
                <a:solidFill>
                  <a:srgbClr val="1D3557"/>
                </a:solidFill>
              </a:rPr>
              <a:t>очередь, родителей)</a:t>
            </a:r>
          </a:p>
          <a:p>
            <a:pPr marL="139700" indent="0">
              <a:buNone/>
            </a:pPr>
            <a:endParaRPr lang="ru-RU" sz="1600" dirty="0" smtClean="0">
              <a:solidFill>
                <a:srgbClr val="1D3557"/>
              </a:solidFill>
            </a:endParaRPr>
          </a:p>
          <a:p>
            <a:pPr marL="139700" indent="0">
              <a:buNone/>
            </a:pPr>
            <a:r>
              <a:rPr lang="ru-RU" sz="1600" dirty="0" smtClean="0">
                <a:solidFill>
                  <a:srgbClr val="1D3557"/>
                </a:solidFill>
              </a:rPr>
              <a:t>2. Обнаружена  </a:t>
            </a:r>
            <a:r>
              <a:rPr lang="ru-RU" sz="1600" dirty="0">
                <a:solidFill>
                  <a:srgbClr val="1D3557"/>
                </a:solidFill>
              </a:rPr>
              <a:t>связь между отсутствием стабильной, позитивной самооценки и непринятия себя по разным причинам, основные из которых:</a:t>
            </a:r>
          </a:p>
          <a:p>
            <a:pPr>
              <a:lnSpc>
                <a:spcPct val="70000"/>
              </a:lnSpc>
            </a:pPr>
            <a:endParaRPr lang="ru-RU" sz="1600" dirty="0">
              <a:solidFill>
                <a:srgbClr val="1D3557"/>
              </a:solidFill>
              <a:latin typeface="Raleway" panose="020B0604020202020204" charset="-52"/>
            </a:endParaRPr>
          </a:p>
          <a:p>
            <a:pPr>
              <a:lnSpc>
                <a:spcPct val="70000"/>
              </a:lnSpc>
            </a:pPr>
            <a:r>
              <a:rPr lang="ru-RU" sz="1600" dirty="0" err="1">
                <a:solidFill>
                  <a:srgbClr val="1D3557"/>
                </a:solidFill>
                <a:latin typeface="Raleway" panose="020B0604020202020204" charset="-52"/>
              </a:rPr>
              <a:t>насмотренность</a:t>
            </a:r>
            <a:r>
              <a:rPr lang="ru-RU" sz="1600" dirty="0">
                <a:solidFill>
                  <a:srgbClr val="1D3557"/>
                </a:solidFill>
                <a:latin typeface="Raleway" panose="020B0604020202020204" charset="-52"/>
              </a:rPr>
              <a:t> на «идеальных людей» в социальных сетях</a:t>
            </a:r>
          </a:p>
          <a:p>
            <a:pPr>
              <a:lnSpc>
                <a:spcPct val="70000"/>
              </a:lnSpc>
            </a:pPr>
            <a:r>
              <a:rPr lang="ru-RU" sz="1600" dirty="0">
                <a:solidFill>
                  <a:srgbClr val="1D3557"/>
                </a:solidFill>
                <a:latin typeface="Raleway" panose="020B0604020202020204" charset="-52"/>
              </a:rPr>
              <a:t>упреки родителей</a:t>
            </a:r>
          </a:p>
          <a:p>
            <a:pPr marL="139700" indent="0">
              <a:buNone/>
            </a:pPr>
            <a:endParaRPr lang="ru-RU" sz="1600" dirty="0">
              <a:solidFill>
                <a:srgbClr val="1D3557"/>
              </a:solidFill>
            </a:endParaRPr>
          </a:p>
          <a:p>
            <a:endParaRPr lang="ru-RU" dirty="0"/>
          </a:p>
        </p:txBody>
      </p:sp>
      <p:sp>
        <p:nvSpPr>
          <p:cNvPr id="5994" name="Google Shape;5994;p44"/>
          <p:cNvSpPr txBox="1">
            <a:spLocks noGrp="1"/>
          </p:cNvSpPr>
          <p:nvPr>
            <p:ph type="title"/>
          </p:nvPr>
        </p:nvSpPr>
        <p:spPr>
          <a:xfrm>
            <a:off x="3657353" y="-48586"/>
            <a:ext cx="5292600" cy="6729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9" name="Google Shape;5999;p45"/>
          <p:cNvSpPr txBox="1">
            <a:spLocks noGrp="1"/>
          </p:cNvSpPr>
          <p:nvPr>
            <p:ph type="title"/>
          </p:nvPr>
        </p:nvSpPr>
        <p:spPr>
          <a:xfrm>
            <a:off x="1043404" y="1481061"/>
            <a:ext cx="7221913" cy="24051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Любить и принимать себя- это возможность жить так, как тебе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это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залог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счастья!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>
          <a:xfrm>
            <a:off x="1075765" y="1516374"/>
            <a:ext cx="7114834" cy="2616600"/>
          </a:xfrm>
        </p:spPr>
        <p:txBody>
          <a:bodyPr/>
          <a:lstStyle/>
          <a:p>
            <a:pPr marL="139700" indent="0" algn="just">
              <a:buNone/>
            </a:pPr>
            <a:r>
              <a:rPr lang="ru-RU" sz="1800" b="1" dirty="0">
                <a:solidFill>
                  <a:srgbClr val="1D3557"/>
                </a:solidFill>
              </a:rPr>
              <a:t>Принятие себя </a:t>
            </a:r>
            <a:r>
              <a:rPr lang="ru-RU" sz="1800" dirty="0">
                <a:solidFill>
                  <a:srgbClr val="1D3557"/>
                </a:solidFill>
              </a:rPr>
              <a:t>— это достижение такого состояния, при котором нормализуется самооценка, ощущается духовная гармония и эмоциональная стабильность</a:t>
            </a:r>
          </a:p>
          <a:p>
            <a:pPr marL="139700" indent="0" algn="just">
              <a:buNone/>
            </a:pPr>
            <a:r>
              <a:rPr lang="ru-RU" sz="1800" dirty="0">
                <a:solidFill>
                  <a:srgbClr val="1D3557"/>
                </a:solidFill>
              </a:rPr>
              <a:t>.</a:t>
            </a:r>
          </a:p>
          <a:p>
            <a:pPr marL="139700" indent="0" algn="just">
              <a:buNone/>
            </a:pPr>
            <a:r>
              <a:rPr lang="ru-RU" sz="1800" dirty="0">
                <a:solidFill>
                  <a:srgbClr val="1D3557"/>
                </a:solidFill>
              </a:rPr>
              <a:t>Принятие себя тесно связано с самооценкой</a:t>
            </a:r>
          </a:p>
          <a:p>
            <a:pPr marL="139700" indent="0" algn="just">
              <a:buNone/>
            </a:pPr>
            <a:endParaRPr lang="ru-RU" sz="1800" dirty="0">
              <a:solidFill>
                <a:srgbClr val="1D3557"/>
              </a:solidFill>
            </a:endParaRPr>
          </a:p>
          <a:p>
            <a:pPr marL="139700" indent="0" algn="just">
              <a:buNone/>
            </a:pPr>
            <a:r>
              <a:rPr lang="ru-RU" sz="1800" b="1" dirty="0">
                <a:solidFill>
                  <a:srgbClr val="1D3557"/>
                </a:solidFill>
              </a:rPr>
              <a:t>Самооценка</a:t>
            </a:r>
            <a:r>
              <a:rPr lang="ru-RU" sz="1800" dirty="0">
                <a:solidFill>
                  <a:srgbClr val="1D3557"/>
                </a:solidFill>
              </a:rPr>
              <a:t> — это оценка личностью самой себя, своих возможностей, качеств и места среди других людей. Нечто большее, чем просто уверенность в себе. Она связана с тем, насколько мы ценим себя, а уверенность в себе относится к нашим действиям и поведению.</a:t>
            </a:r>
          </a:p>
          <a:p>
            <a:endParaRPr lang="ru-RU" sz="1800" dirty="0"/>
          </a:p>
          <a:p>
            <a:pPr marL="139700" indent="0">
              <a:buNone/>
            </a:pPr>
            <a:endParaRPr lang="ru-RU" dirty="0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46894" y="583740"/>
            <a:ext cx="7704000" cy="3416400"/>
          </a:xfrm>
        </p:spPr>
        <p:txBody>
          <a:bodyPr/>
          <a:lstStyle/>
          <a:p>
            <a:pPr marL="152400" indent="0">
              <a:buNone/>
            </a:pPr>
            <a:r>
              <a:rPr lang="ru-RU" sz="2000" b="1" dirty="0">
                <a:solidFill>
                  <a:srgbClr val="1D3557"/>
                </a:solidFill>
              </a:rPr>
              <a:t>Цель:</a:t>
            </a:r>
          </a:p>
          <a:p>
            <a:pPr algn="just"/>
            <a:r>
              <a:rPr lang="ru-RU" sz="2000" dirty="0" smtClean="0">
                <a:solidFill>
                  <a:srgbClr val="1D3557"/>
                </a:solidFill>
              </a:rPr>
              <a:t>Определить возрастные различия в принятии/непринятии себя </a:t>
            </a:r>
            <a:endParaRPr lang="ru-RU" sz="2000" dirty="0">
              <a:solidFill>
                <a:srgbClr val="1D3557"/>
              </a:solidFill>
            </a:endParaRPr>
          </a:p>
          <a:p>
            <a:pPr algn="just"/>
            <a:endParaRPr lang="ru-RU" sz="2000" dirty="0">
              <a:solidFill>
                <a:srgbClr val="1D3557"/>
              </a:solidFill>
            </a:endParaRPr>
          </a:p>
          <a:p>
            <a:pPr algn="just"/>
            <a:r>
              <a:rPr lang="ru-RU" sz="2000" dirty="0">
                <a:solidFill>
                  <a:srgbClr val="1D3557"/>
                </a:solidFill>
              </a:rPr>
              <a:t>Выяснить возможные причины непринятия себя и своей внешности</a:t>
            </a:r>
            <a:r>
              <a:rPr lang="ru-RU" sz="2000" dirty="0" smtClean="0">
                <a:solidFill>
                  <a:srgbClr val="1D3557"/>
                </a:solidFill>
              </a:rPr>
              <a:t>.</a:t>
            </a:r>
          </a:p>
          <a:p>
            <a:pPr algn="just"/>
            <a:endParaRPr lang="ru-RU" sz="2000" dirty="0">
              <a:solidFill>
                <a:srgbClr val="1D3557"/>
              </a:solidFill>
            </a:endParaRPr>
          </a:p>
          <a:p>
            <a:pPr marL="152400" indent="0">
              <a:buNone/>
            </a:pPr>
            <a:r>
              <a:rPr lang="ru-RU" sz="2000" b="1" dirty="0">
                <a:solidFill>
                  <a:srgbClr val="1D3557"/>
                </a:solidFill>
              </a:rPr>
              <a:t>Предмет: </a:t>
            </a:r>
            <a:r>
              <a:rPr lang="ru-RU" sz="2000" dirty="0" smtClean="0">
                <a:solidFill>
                  <a:srgbClr val="1D3557"/>
                </a:solidFill>
              </a:rPr>
              <a:t>принятия </a:t>
            </a:r>
            <a:r>
              <a:rPr lang="ru-RU" sz="2000" dirty="0">
                <a:solidFill>
                  <a:srgbClr val="1D3557"/>
                </a:solidFill>
              </a:rPr>
              <a:t>себя среди молодых людей</a:t>
            </a:r>
          </a:p>
          <a:p>
            <a:pPr marL="152400" indent="0">
              <a:buNone/>
            </a:pPr>
            <a:r>
              <a:rPr lang="ru-RU" sz="2000" b="1" dirty="0">
                <a:solidFill>
                  <a:srgbClr val="1D3557"/>
                </a:solidFill>
              </a:rPr>
              <a:t>Группа испытуемых: </a:t>
            </a:r>
            <a:r>
              <a:rPr lang="ru-RU" sz="2000" dirty="0">
                <a:solidFill>
                  <a:srgbClr val="1D3557"/>
                </a:solidFill>
              </a:rPr>
              <a:t>молодые люди: школьники, студенты, работающие молодые специалисты в возрасте от 17 до 27. Общее количество </a:t>
            </a:r>
            <a:r>
              <a:rPr lang="ru-RU" sz="2000" dirty="0" smtClean="0">
                <a:solidFill>
                  <a:srgbClr val="1D3557"/>
                </a:solidFill>
              </a:rPr>
              <a:t>104 </a:t>
            </a:r>
            <a:r>
              <a:rPr lang="ru-RU" sz="2000" dirty="0">
                <a:solidFill>
                  <a:srgbClr val="1D3557"/>
                </a:solidFill>
              </a:rPr>
              <a:t>человека.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3202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5871" y="-14349"/>
            <a:ext cx="7704000" cy="572700"/>
          </a:xfrm>
        </p:spPr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хода эксперимента: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302304" y="681548"/>
            <a:ext cx="6642846" cy="3416400"/>
          </a:xfrm>
        </p:spPr>
        <p:txBody>
          <a:bodyPr/>
          <a:lstStyle/>
          <a:p>
            <a:r>
              <a:rPr lang="ru-RU" sz="1450" dirty="0">
                <a:solidFill>
                  <a:srgbClr val="1D3557"/>
                </a:solidFill>
              </a:rPr>
              <a:t>Мы создали </a:t>
            </a:r>
            <a:r>
              <a:rPr lang="ru-RU" sz="1450" dirty="0" smtClean="0">
                <a:solidFill>
                  <a:srgbClr val="1D3557"/>
                </a:solidFill>
              </a:rPr>
              <a:t>анонимную </a:t>
            </a:r>
            <a:r>
              <a:rPr lang="en-US" sz="1450" dirty="0" smtClean="0">
                <a:solidFill>
                  <a:srgbClr val="1D3557"/>
                </a:solidFill>
              </a:rPr>
              <a:t>online</a:t>
            </a:r>
            <a:r>
              <a:rPr lang="ru-RU" sz="1450" dirty="0">
                <a:solidFill>
                  <a:srgbClr val="1D3557"/>
                </a:solidFill>
              </a:rPr>
              <a:t>-форму, которая состояла из 17 вопросов, 15 из которых являлись основными в изучении принятия, 2 вопроса были дополнительные ( возраст и пол). И дополнительно создали опрос о наиболее значимых причинах низкой самооценки и непринятия себя.</a:t>
            </a:r>
          </a:p>
          <a:p>
            <a:r>
              <a:rPr lang="ru-RU" sz="1450" dirty="0">
                <a:solidFill>
                  <a:srgbClr val="1D3557"/>
                </a:solidFill>
              </a:rPr>
              <a:t>После создания данного опросника, он был разослан людям из разных сфер занятости: школа, университет, военная академия, молодые работники медицинской сферы.  </a:t>
            </a:r>
          </a:p>
          <a:p>
            <a:r>
              <a:rPr lang="ru-RU" sz="1450" dirty="0">
                <a:solidFill>
                  <a:srgbClr val="1D3557"/>
                </a:solidFill>
              </a:rPr>
              <a:t>Респонденты отвечали на данные вопросы в порядке очереди, каждый вопрос имел положительный, отрицательный и нейтральный вариант ответа.</a:t>
            </a:r>
            <a:endParaRPr lang="en-US" sz="1450" dirty="0">
              <a:solidFill>
                <a:srgbClr val="1D3557"/>
              </a:solidFill>
            </a:endParaRPr>
          </a:p>
          <a:p>
            <a:r>
              <a:rPr lang="ru-RU" sz="1450" dirty="0" smtClean="0">
                <a:solidFill>
                  <a:srgbClr val="1D3557"/>
                </a:solidFill>
              </a:rPr>
              <a:t>Вопросы </a:t>
            </a:r>
            <a:r>
              <a:rPr lang="ru-RU" sz="1450" dirty="0">
                <a:solidFill>
                  <a:srgbClr val="1D3557"/>
                </a:solidFill>
              </a:rPr>
              <a:t>были созданы на основе здоровой и стабильной самооценке, благодаря которой человек должен был ответить на большинство вопросов положительно, </a:t>
            </a:r>
            <a:r>
              <a:rPr lang="ru-RU" sz="1450" dirty="0" smtClean="0">
                <a:solidFill>
                  <a:srgbClr val="1D3557"/>
                </a:solidFill>
              </a:rPr>
              <a:t>т.е. </a:t>
            </a:r>
            <a:r>
              <a:rPr lang="ru-RU" sz="1450" dirty="0">
                <a:solidFill>
                  <a:srgbClr val="1D3557"/>
                </a:solidFill>
              </a:rPr>
              <a:t>полностью принявший и полюбивший себя человек, не будет стремиться угодить всем и легко сможет сказать нет. </a:t>
            </a:r>
            <a:endParaRPr lang="ru-RU" sz="1450" dirty="0"/>
          </a:p>
        </p:txBody>
      </p:sp>
      <p:pic>
        <p:nvPicPr>
          <p:cNvPr id="9" name="Google Shape;6630;p73"/>
          <p:cNvPicPr preferRelativeResize="0"/>
          <p:nvPr/>
        </p:nvPicPr>
        <p:blipFill rotWithShape="1">
          <a:blip r:embed="rId2">
            <a:alphaModFix/>
          </a:blip>
          <a:srcRect l="52481" r="15166"/>
          <a:stretch/>
        </p:blipFill>
        <p:spPr>
          <a:xfrm>
            <a:off x="874799" y="1481350"/>
            <a:ext cx="1427505" cy="235893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6633;p73"/>
          <p:cNvSpPr/>
          <p:nvPr/>
        </p:nvSpPr>
        <p:spPr>
          <a:xfrm>
            <a:off x="823867" y="1223682"/>
            <a:ext cx="1529369" cy="2874266"/>
          </a:xfrm>
          <a:custGeom>
            <a:avLst/>
            <a:gdLst/>
            <a:ahLst/>
            <a:cxnLst/>
            <a:rect l="l" t="t" r="r" b="b"/>
            <a:pathLst>
              <a:path w="61960" h="122466" extrusionOk="0">
                <a:moveTo>
                  <a:pt x="52217" y="0"/>
                </a:moveTo>
                <a:lnTo>
                  <a:pt x="9743" y="0"/>
                </a:lnTo>
                <a:lnTo>
                  <a:pt x="9743" y="0"/>
                </a:lnTo>
                <a:lnTo>
                  <a:pt x="8803" y="0"/>
                </a:lnTo>
                <a:lnTo>
                  <a:pt x="7778" y="171"/>
                </a:lnTo>
                <a:lnTo>
                  <a:pt x="6838" y="427"/>
                </a:lnTo>
                <a:lnTo>
                  <a:pt x="5983" y="769"/>
                </a:lnTo>
                <a:lnTo>
                  <a:pt x="5129" y="1111"/>
                </a:lnTo>
                <a:lnTo>
                  <a:pt x="4359" y="1624"/>
                </a:lnTo>
                <a:lnTo>
                  <a:pt x="3590" y="2222"/>
                </a:lnTo>
                <a:lnTo>
                  <a:pt x="2907" y="2820"/>
                </a:lnTo>
                <a:lnTo>
                  <a:pt x="2223" y="3504"/>
                </a:lnTo>
                <a:lnTo>
                  <a:pt x="1710" y="4273"/>
                </a:lnTo>
                <a:lnTo>
                  <a:pt x="1197" y="5042"/>
                </a:lnTo>
                <a:lnTo>
                  <a:pt x="770" y="5897"/>
                </a:lnTo>
                <a:lnTo>
                  <a:pt x="514" y="6837"/>
                </a:lnTo>
                <a:lnTo>
                  <a:pt x="257" y="7777"/>
                </a:lnTo>
                <a:lnTo>
                  <a:pt x="86" y="8717"/>
                </a:lnTo>
                <a:lnTo>
                  <a:pt x="1" y="9743"/>
                </a:lnTo>
                <a:lnTo>
                  <a:pt x="1" y="112723"/>
                </a:lnTo>
                <a:lnTo>
                  <a:pt x="1" y="112723"/>
                </a:lnTo>
                <a:lnTo>
                  <a:pt x="86" y="113748"/>
                </a:lnTo>
                <a:lnTo>
                  <a:pt x="257" y="114688"/>
                </a:lnTo>
                <a:lnTo>
                  <a:pt x="514" y="115629"/>
                </a:lnTo>
                <a:lnTo>
                  <a:pt x="770" y="116569"/>
                </a:lnTo>
                <a:lnTo>
                  <a:pt x="1197" y="117423"/>
                </a:lnTo>
                <a:lnTo>
                  <a:pt x="1710" y="118192"/>
                </a:lnTo>
                <a:lnTo>
                  <a:pt x="2223" y="118962"/>
                </a:lnTo>
                <a:lnTo>
                  <a:pt x="2907" y="119645"/>
                </a:lnTo>
                <a:lnTo>
                  <a:pt x="3590" y="120243"/>
                </a:lnTo>
                <a:lnTo>
                  <a:pt x="4359" y="120842"/>
                </a:lnTo>
                <a:lnTo>
                  <a:pt x="5129" y="121354"/>
                </a:lnTo>
                <a:lnTo>
                  <a:pt x="5983" y="121696"/>
                </a:lnTo>
                <a:lnTo>
                  <a:pt x="6838" y="122038"/>
                </a:lnTo>
                <a:lnTo>
                  <a:pt x="7778" y="122294"/>
                </a:lnTo>
                <a:lnTo>
                  <a:pt x="8803" y="122465"/>
                </a:lnTo>
                <a:lnTo>
                  <a:pt x="9743" y="122465"/>
                </a:lnTo>
                <a:lnTo>
                  <a:pt x="52217" y="122465"/>
                </a:lnTo>
                <a:lnTo>
                  <a:pt x="52217" y="122465"/>
                </a:lnTo>
                <a:lnTo>
                  <a:pt x="53243" y="122465"/>
                </a:lnTo>
                <a:lnTo>
                  <a:pt x="54183" y="122294"/>
                </a:lnTo>
                <a:lnTo>
                  <a:pt x="55123" y="122038"/>
                </a:lnTo>
                <a:lnTo>
                  <a:pt x="55978" y="121696"/>
                </a:lnTo>
                <a:lnTo>
                  <a:pt x="56832" y="121354"/>
                </a:lnTo>
                <a:lnTo>
                  <a:pt x="57687" y="120842"/>
                </a:lnTo>
                <a:lnTo>
                  <a:pt x="58371" y="120243"/>
                </a:lnTo>
                <a:lnTo>
                  <a:pt x="59054" y="119645"/>
                </a:lnTo>
                <a:lnTo>
                  <a:pt x="59738" y="118962"/>
                </a:lnTo>
                <a:lnTo>
                  <a:pt x="60251" y="118192"/>
                </a:lnTo>
                <a:lnTo>
                  <a:pt x="60764" y="117423"/>
                </a:lnTo>
                <a:lnTo>
                  <a:pt x="61191" y="116569"/>
                </a:lnTo>
                <a:lnTo>
                  <a:pt x="61533" y="115629"/>
                </a:lnTo>
                <a:lnTo>
                  <a:pt x="61704" y="114688"/>
                </a:lnTo>
                <a:lnTo>
                  <a:pt x="61875" y="113748"/>
                </a:lnTo>
                <a:lnTo>
                  <a:pt x="61960" y="112723"/>
                </a:lnTo>
                <a:lnTo>
                  <a:pt x="61960" y="9743"/>
                </a:lnTo>
                <a:lnTo>
                  <a:pt x="61960" y="9743"/>
                </a:lnTo>
                <a:lnTo>
                  <a:pt x="61875" y="8717"/>
                </a:lnTo>
                <a:lnTo>
                  <a:pt x="61704" y="7777"/>
                </a:lnTo>
                <a:lnTo>
                  <a:pt x="61533" y="6837"/>
                </a:lnTo>
                <a:lnTo>
                  <a:pt x="61191" y="5897"/>
                </a:lnTo>
                <a:lnTo>
                  <a:pt x="60764" y="5042"/>
                </a:lnTo>
                <a:lnTo>
                  <a:pt x="60251" y="4273"/>
                </a:lnTo>
                <a:lnTo>
                  <a:pt x="59738" y="3504"/>
                </a:lnTo>
                <a:lnTo>
                  <a:pt x="59054" y="2820"/>
                </a:lnTo>
                <a:lnTo>
                  <a:pt x="58371" y="2222"/>
                </a:lnTo>
                <a:lnTo>
                  <a:pt x="57687" y="1624"/>
                </a:lnTo>
                <a:lnTo>
                  <a:pt x="56832" y="1111"/>
                </a:lnTo>
                <a:lnTo>
                  <a:pt x="55978" y="769"/>
                </a:lnTo>
                <a:lnTo>
                  <a:pt x="55123" y="427"/>
                </a:lnTo>
                <a:lnTo>
                  <a:pt x="54183" y="171"/>
                </a:lnTo>
                <a:lnTo>
                  <a:pt x="53243" y="0"/>
                </a:lnTo>
                <a:lnTo>
                  <a:pt x="52217" y="0"/>
                </a:lnTo>
                <a:lnTo>
                  <a:pt x="52217" y="0"/>
                </a:lnTo>
                <a:close/>
                <a:moveTo>
                  <a:pt x="24870" y="5042"/>
                </a:moveTo>
                <a:lnTo>
                  <a:pt x="24870" y="5042"/>
                </a:lnTo>
                <a:lnTo>
                  <a:pt x="24955" y="5042"/>
                </a:lnTo>
                <a:lnTo>
                  <a:pt x="37176" y="5042"/>
                </a:lnTo>
                <a:lnTo>
                  <a:pt x="37176" y="5042"/>
                </a:lnTo>
                <a:lnTo>
                  <a:pt x="37433" y="5042"/>
                </a:lnTo>
                <a:lnTo>
                  <a:pt x="37689" y="5213"/>
                </a:lnTo>
                <a:lnTo>
                  <a:pt x="37860" y="5469"/>
                </a:lnTo>
                <a:lnTo>
                  <a:pt x="37946" y="5811"/>
                </a:lnTo>
                <a:lnTo>
                  <a:pt x="37946" y="5811"/>
                </a:lnTo>
                <a:lnTo>
                  <a:pt x="37860" y="6068"/>
                </a:lnTo>
                <a:lnTo>
                  <a:pt x="37689" y="6324"/>
                </a:lnTo>
                <a:lnTo>
                  <a:pt x="37433" y="6495"/>
                </a:lnTo>
                <a:lnTo>
                  <a:pt x="37091" y="6580"/>
                </a:lnTo>
                <a:lnTo>
                  <a:pt x="37091" y="6580"/>
                </a:lnTo>
                <a:lnTo>
                  <a:pt x="37091" y="6580"/>
                </a:lnTo>
                <a:lnTo>
                  <a:pt x="24870" y="6580"/>
                </a:lnTo>
                <a:lnTo>
                  <a:pt x="24870" y="6580"/>
                </a:lnTo>
                <a:lnTo>
                  <a:pt x="24870" y="6580"/>
                </a:lnTo>
                <a:lnTo>
                  <a:pt x="24528" y="6495"/>
                </a:lnTo>
                <a:lnTo>
                  <a:pt x="24272" y="6324"/>
                </a:lnTo>
                <a:lnTo>
                  <a:pt x="24101" y="6068"/>
                </a:lnTo>
                <a:lnTo>
                  <a:pt x="24101" y="5811"/>
                </a:lnTo>
                <a:lnTo>
                  <a:pt x="24101" y="5811"/>
                </a:lnTo>
                <a:lnTo>
                  <a:pt x="24101" y="5469"/>
                </a:lnTo>
                <a:lnTo>
                  <a:pt x="24272" y="5213"/>
                </a:lnTo>
                <a:lnTo>
                  <a:pt x="24528" y="5042"/>
                </a:lnTo>
                <a:lnTo>
                  <a:pt x="24870" y="5042"/>
                </a:lnTo>
                <a:lnTo>
                  <a:pt x="24870" y="5042"/>
                </a:lnTo>
                <a:close/>
                <a:moveTo>
                  <a:pt x="31023" y="119389"/>
                </a:moveTo>
                <a:lnTo>
                  <a:pt x="31023" y="119389"/>
                </a:lnTo>
                <a:lnTo>
                  <a:pt x="30340" y="119303"/>
                </a:lnTo>
                <a:lnTo>
                  <a:pt x="29741" y="119132"/>
                </a:lnTo>
                <a:lnTo>
                  <a:pt x="29143" y="118791"/>
                </a:lnTo>
                <a:lnTo>
                  <a:pt x="28630" y="118449"/>
                </a:lnTo>
                <a:lnTo>
                  <a:pt x="28288" y="117936"/>
                </a:lnTo>
                <a:lnTo>
                  <a:pt x="27947" y="117338"/>
                </a:lnTo>
                <a:lnTo>
                  <a:pt x="27776" y="116740"/>
                </a:lnTo>
                <a:lnTo>
                  <a:pt x="27690" y="116056"/>
                </a:lnTo>
                <a:lnTo>
                  <a:pt x="27690" y="116056"/>
                </a:lnTo>
                <a:lnTo>
                  <a:pt x="27776" y="115458"/>
                </a:lnTo>
                <a:lnTo>
                  <a:pt x="27947" y="114774"/>
                </a:lnTo>
                <a:lnTo>
                  <a:pt x="28288" y="114261"/>
                </a:lnTo>
                <a:lnTo>
                  <a:pt x="28630" y="113748"/>
                </a:lnTo>
                <a:lnTo>
                  <a:pt x="29143" y="113407"/>
                </a:lnTo>
                <a:lnTo>
                  <a:pt x="29741" y="113065"/>
                </a:lnTo>
                <a:lnTo>
                  <a:pt x="30340" y="112894"/>
                </a:lnTo>
                <a:lnTo>
                  <a:pt x="31023" y="112808"/>
                </a:lnTo>
                <a:lnTo>
                  <a:pt x="31023" y="112808"/>
                </a:lnTo>
                <a:lnTo>
                  <a:pt x="31621" y="112894"/>
                </a:lnTo>
                <a:lnTo>
                  <a:pt x="32305" y="113065"/>
                </a:lnTo>
                <a:lnTo>
                  <a:pt x="32818" y="113407"/>
                </a:lnTo>
                <a:lnTo>
                  <a:pt x="33331" y="113748"/>
                </a:lnTo>
                <a:lnTo>
                  <a:pt x="33758" y="114261"/>
                </a:lnTo>
                <a:lnTo>
                  <a:pt x="34014" y="114774"/>
                </a:lnTo>
                <a:lnTo>
                  <a:pt x="34185" y="115458"/>
                </a:lnTo>
                <a:lnTo>
                  <a:pt x="34271" y="116056"/>
                </a:lnTo>
                <a:lnTo>
                  <a:pt x="34271" y="116056"/>
                </a:lnTo>
                <a:lnTo>
                  <a:pt x="34185" y="116740"/>
                </a:lnTo>
                <a:lnTo>
                  <a:pt x="34014" y="117338"/>
                </a:lnTo>
                <a:lnTo>
                  <a:pt x="33758" y="117936"/>
                </a:lnTo>
                <a:lnTo>
                  <a:pt x="33331" y="118449"/>
                </a:lnTo>
                <a:lnTo>
                  <a:pt x="32818" y="118791"/>
                </a:lnTo>
                <a:lnTo>
                  <a:pt x="32305" y="119132"/>
                </a:lnTo>
                <a:lnTo>
                  <a:pt x="31621" y="119303"/>
                </a:lnTo>
                <a:lnTo>
                  <a:pt x="31023" y="119389"/>
                </a:lnTo>
                <a:lnTo>
                  <a:pt x="31023" y="119389"/>
                </a:lnTo>
                <a:close/>
                <a:moveTo>
                  <a:pt x="59482" y="108877"/>
                </a:moveTo>
                <a:lnTo>
                  <a:pt x="2479" y="108877"/>
                </a:lnTo>
                <a:lnTo>
                  <a:pt x="2479" y="13588"/>
                </a:lnTo>
                <a:lnTo>
                  <a:pt x="59482" y="13588"/>
                </a:lnTo>
                <a:lnTo>
                  <a:pt x="59482" y="10887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879731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69894" y="551329"/>
            <a:ext cx="7543800" cy="4195483"/>
          </a:xfrm>
        </p:spPr>
        <p:txBody>
          <a:bodyPr/>
          <a:lstStyle/>
          <a:p>
            <a:pPr marL="139700" indent="0" algn="l"/>
            <a:r>
              <a:rPr lang="ru-RU" sz="1800" dirty="0"/>
              <a:t>В</a:t>
            </a:r>
            <a:r>
              <a:rPr lang="ru-RU" sz="1800" dirty="0" smtClean="0"/>
              <a:t> </a:t>
            </a:r>
            <a:r>
              <a:rPr lang="ru-RU" sz="1800" dirty="0" smtClean="0"/>
              <a:t>онлайн-опроснике </a:t>
            </a:r>
            <a:r>
              <a:rPr lang="ru-RU" sz="1800" dirty="0" smtClean="0"/>
              <a:t>есть </a:t>
            </a:r>
            <a:r>
              <a:rPr lang="ru-RU" sz="1800" dirty="0"/>
              <a:t>7 индикаторов, по которым человек сможет определить, принимает он себя или нет. Если совпадает вся семерка, самоощущение находится в норме. Если не откликается 1-2 индикатора, </a:t>
            </a:r>
            <a:r>
              <a:rPr lang="ru-RU" sz="1800" dirty="0" err="1"/>
              <a:t>самопринятие</a:t>
            </a:r>
            <a:r>
              <a:rPr lang="ru-RU" sz="1800" dirty="0"/>
              <a:t> можно легко подправить. Когда лишними в списке кажутся более 4 пунктов, предстоит серьезная работа над собой.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ru-RU" sz="1800" b="1" dirty="0"/>
              <a:t>Ощущение свободы и легкости в теле.</a:t>
            </a:r>
            <a:r>
              <a:rPr lang="en-US" sz="1800" dirty="0"/>
              <a:t> </a:t>
            </a:r>
            <a:r>
              <a:rPr lang="ru-RU" sz="1800" dirty="0"/>
              <a:t>.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ru-RU" sz="1800" b="1" dirty="0"/>
              <a:t>Концентрированность на достоинствах.</a:t>
            </a:r>
            <a:r>
              <a:rPr lang="en-US" sz="1800" dirty="0"/>
              <a:t> </a:t>
            </a:r>
            <a:r>
              <a:rPr lang="ru-RU" sz="1800" dirty="0"/>
              <a:t>.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ru-RU" sz="1800" b="1" dirty="0"/>
              <a:t>Право на ошибки.</a:t>
            </a:r>
            <a:r>
              <a:rPr lang="en-US" sz="1800" dirty="0"/>
              <a:t> </a:t>
            </a:r>
            <a:r>
              <a:rPr lang="ru-RU" sz="1800" dirty="0"/>
              <a:t>.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ru-RU" sz="1800" b="1" dirty="0"/>
              <a:t>Способность выражать свое мнение.</a:t>
            </a:r>
            <a:r>
              <a:rPr lang="en-US" sz="1800" dirty="0"/>
              <a:t> </a:t>
            </a:r>
            <a:r>
              <a:rPr lang="ru-RU" sz="1800" dirty="0"/>
              <a:t>.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ru-RU" sz="1800" b="1" dirty="0"/>
              <a:t>Осознание своих желаний.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ru-RU" sz="1800" b="1" dirty="0"/>
              <a:t>Умение восхищаться силой других.</a:t>
            </a:r>
            <a:r>
              <a:rPr lang="en-US" sz="1800" dirty="0"/>
              <a:t> </a:t>
            </a:r>
            <a:endParaRPr lang="ru-RU" sz="1800" dirty="0"/>
          </a:p>
          <a:p>
            <a:pPr lvl="0" algn="l">
              <a:buFont typeface="Arial" panose="020B0604020202020204" pitchFamily="34" charset="0"/>
              <a:buChar char="•"/>
            </a:pPr>
            <a:r>
              <a:rPr lang="ru-RU" sz="1800" b="1" dirty="0"/>
              <a:t>Отсутствие желания всем угодить.</a:t>
            </a:r>
            <a:r>
              <a:rPr lang="en-US" sz="1800" dirty="0"/>
              <a:t> 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2199331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8A1878-F6A0-3249-8DAF-1A5CAE092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sun9-54.userapi.com/impg/q-SEjGNk8sPB3T4PKts27H-vpQoyg-7opurI4w/dMGPft_Sey8.jpg?size=669x669&amp;quality=95&amp;sign=ae412d3ea7f1fe95c596248805ca9b1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03" y="1540610"/>
            <a:ext cx="2766683" cy="276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88.userapi.com/impg/wkclSSCzXaghcg4XYJvYFojr3T-XxG3VivYNWw/4LhuzW5JoAU.jpg?size=645x645&amp;quality=95&amp;sign=6d5ecac3057bda5cc5442c8e6b14daf0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486" y="1540610"/>
            <a:ext cx="2768400" cy="27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8.userapi.com/impg/HtCjFWWfPrbVXkhwrEJ-A6Roj3jU_DLkn0bWaw/iEfr_309P-M.jpg?size=667x667&amp;quality=95&amp;sign=c54cdfb56181ef3d936753bb6149d42b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886" y="1539751"/>
            <a:ext cx="2768400" cy="27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34769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8A1878-F6A0-3249-8DAF-1A5CAE092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  <a:endParaRPr lang="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un9-29.userapi.com/impg/wHHMc_rGl5fmRofS4F0MZ3wUDVzCpSTRAyZXKg/Ohik9FRYers.jpg?size=620x620&amp;quality=95&amp;sign=4c77da0ba33bd101427113224b4fada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62" y="1539752"/>
            <a:ext cx="2768399" cy="27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65.userapi.com/impg/WH75YEYo5bjmsU0b9YW86IAlOYSir2UeMUKDgw/s1HbNPMD2BQ.jpg?size=612x612&amp;quality=95&amp;sign=fbc2f6e84eae575d32b74f4fc1c9a5d9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61" y="1539752"/>
            <a:ext cx="2768400" cy="27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86.userapi.com/impg/DFefR9BTB0S5NW0K8OYscHTkhNvkeqncUqAp_Q/JaD9qcsEl50.jpg?size=656x656&amp;quality=95&amp;sign=5761e9ae5f656a36a4aff0172264d738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561" y="1539752"/>
            <a:ext cx="2768400" cy="27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61035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8A1878-F6A0-3249-8DAF-1A5CAE092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  <a:endParaRPr lang="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sun9-22.userapi.com/impg/GR4M80XyYGsvAIyp5c7ukFVz9HdMw6BQf3CAeQ/XOXXoDOKhy4.jpg?size=665x665&amp;quality=95&amp;sign=8e704f8f9f051731bf3025c9c8e08d9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61" y="1368302"/>
            <a:ext cx="2768399" cy="27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50.userapi.com/impg/Rmj0U-W6_XVq4YBgN1wsaaLCUJCPTZu5Zhx9cg/0Wz82Z2qxzQ.jpg?size=675x675&amp;quality=95&amp;sign=40acb989816c2fe789398b9e8ce86693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800" y="1368302"/>
            <a:ext cx="2768400" cy="27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61.userapi.com/impg/AHTr-pRGIEiJ2RAHKxtwu-ABdmnELmxKZuOwBg/8q6ttvNITes.jpg?size=665x665&amp;quality=95&amp;sign=e97d3cfac8e0a2264c42f2c62dd210ac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200" y="1368302"/>
            <a:ext cx="2768399" cy="27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52788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8A1878-F6A0-3249-8DAF-1A5CAE092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  <a:endParaRPr lang="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393525" y="3872688"/>
            <a:ext cx="7704000" cy="3416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sun9-60.userapi.com/impg/qQ6-miZMrbjJgCu_D2o9KxWwyubUXWf06ycJtA/LBXBrKTLkZc.jpg?size=617x617&amp;quality=95&amp;sign=8113fb376f4738488de54d446a71d6b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568" y="1522131"/>
            <a:ext cx="2768400" cy="27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44.userapi.com/impg/ytinU-xJwWb1gVQEX0c5Qvzh7gqOVSdl-CfMgw/_dVVONpkVGc.jpg?size=609x609&amp;quality=95&amp;sign=46d2ad0a93b4345d0926469ee39fb00a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7" y="1522131"/>
            <a:ext cx="2768400" cy="27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65.userapi.com/impg/XigVJGxhC0LZutfUacrwZwmqxg9vzWHTzm_QXw/YWLVy1kZICM.jpg?size=665x665&amp;quality=95&amp;sign=37fd3660f7dfe53386c81b9d9d9abb07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968" y="1522131"/>
            <a:ext cx="2768399" cy="27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08743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World Mental Health Day by Slidesgo">
  <a:themeElements>
    <a:clrScheme name="Simple Light">
      <a:dk1>
        <a:srgbClr val="457B9D"/>
      </a:dk1>
      <a:lt1>
        <a:srgbClr val="F1FAEE"/>
      </a:lt1>
      <a:dk2>
        <a:srgbClr val="FFFFFF"/>
      </a:dk2>
      <a:lt2>
        <a:srgbClr val="1D3557"/>
      </a:lt2>
      <a:accent1>
        <a:srgbClr val="50B2B5"/>
      </a:accent1>
      <a:accent2>
        <a:srgbClr val="459A9D"/>
      </a:accent2>
      <a:accent3>
        <a:srgbClr val="FFD797"/>
      </a:accent3>
      <a:accent4>
        <a:srgbClr val="2A4E80"/>
      </a:accent4>
      <a:accent5>
        <a:srgbClr val="315A94"/>
      </a:accent5>
      <a:accent6>
        <a:srgbClr val="E6F2E9"/>
      </a:accent6>
      <a:hlink>
        <a:srgbClr val="1D35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456</Words>
  <Application>Microsoft Office PowerPoint</Application>
  <PresentationFormat>Экран (16:9)</PresentationFormat>
  <Paragraphs>76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Times New Roman</vt:lpstr>
      <vt:lpstr>Roboto Condensed Light</vt:lpstr>
      <vt:lpstr>Raleway</vt:lpstr>
      <vt:lpstr>Arial</vt:lpstr>
      <vt:lpstr>Abril Fatface</vt:lpstr>
      <vt:lpstr>World Mental Health Day by Slidesgo</vt:lpstr>
      <vt:lpstr>ПРИНЯТИЕ СЕБЯ</vt:lpstr>
      <vt:lpstr>Презентация PowerPoint</vt:lpstr>
      <vt:lpstr>Презентация PowerPoint</vt:lpstr>
      <vt:lpstr>Описание хода эксперимента:</vt:lpstr>
      <vt:lpstr>Презентация PowerPoint</vt:lpstr>
      <vt:lpstr>Результаты</vt:lpstr>
      <vt:lpstr>Результаты</vt:lpstr>
      <vt:lpstr>Результаты</vt:lpstr>
      <vt:lpstr>Результаты</vt:lpstr>
      <vt:lpstr>Результаты</vt:lpstr>
      <vt:lpstr>Причины неуверенности в себе:</vt:lpstr>
      <vt:lpstr>Результаты</vt:lpstr>
      <vt:lpstr>Выводы:</vt:lpstr>
      <vt:lpstr>Любить и принимать себя- это возможность жить так, как тебе хочется и это - залог нашего счастья!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ПРИНЯТИЕ СЕБЯ</dc:title>
  <dc:creator>Win10</dc:creator>
  <cp:lastModifiedBy>Elena</cp:lastModifiedBy>
  <cp:revision>24</cp:revision>
  <dcterms:modified xsi:type="dcterms:W3CDTF">2021-12-12T07:40:52Z</dcterms:modified>
</cp:coreProperties>
</file>