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3602A9D5-18C6-4AD5-A724-B7C1B33FF22B}" type="datetimeFigureOut">
              <a:rPr lang="ru-RU" smtClean="0"/>
              <a:t>12.10.2021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24551697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602A9D5-18C6-4AD5-A724-B7C1B33FF22B}" type="datetimeFigureOut">
              <a:rPr lang="ru-RU" smtClean="0"/>
              <a:t>12.10.2021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30910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602A9D5-18C6-4AD5-A724-B7C1B33FF22B}" type="datetimeFigureOut">
              <a:rPr lang="ru-RU" smtClean="0"/>
              <a:t>12.10.2021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357377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602A9D5-18C6-4AD5-A724-B7C1B33FF22B}" type="datetimeFigureOut">
              <a:rPr lang="ru-RU" smtClean="0"/>
              <a:t>12.10.2021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161862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3602A9D5-18C6-4AD5-A724-B7C1B33FF22B}" type="datetimeFigureOut">
              <a:rPr lang="ru-RU" smtClean="0"/>
              <a:t>12.10.2021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18285786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3602A9D5-18C6-4AD5-A724-B7C1B33FF22B}" type="datetimeFigureOut">
              <a:rPr lang="ru-RU" smtClean="0"/>
              <a:t>12.10.2021</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328463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3602A9D5-18C6-4AD5-A724-B7C1B33FF22B}" type="datetimeFigureOut">
              <a:rPr lang="ru-RU" smtClean="0"/>
              <a:t>12.10.2021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2978D84-CD1D-42CD-BA9F-364A5D30C8DE}"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372895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602A9D5-18C6-4AD5-A724-B7C1B33FF22B}" type="datetimeFigureOut">
              <a:rPr lang="ru-RU" smtClean="0"/>
              <a:t>12.10.2021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150400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2A9D5-18C6-4AD5-A724-B7C1B33FF22B}" type="datetimeFigureOut">
              <a:rPr lang="ru-RU" smtClean="0"/>
              <a:t>12.10.2021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406078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3602A9D5-18C6-4AD5-A724-B7C1B33FF22B}" type="datetimeFigureOut">
              <a:rPr lang="ru-RU" smtClean="0"/>
              <a:t>12.10.2021</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213691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602A9D5-18C6-4AD5-A724-B7C1B33FF22B}" type="datetimeFigureOut">
              <a:rPr lang="ru-RU" smtClean="0"/>
              <a:t>12.10.2021</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02978D84-CD1D-42CD-BA9F-364A5D30C8DE}" type="slidenum">
              <a:rPr lang="ru-RU" smtClean="0"/>
              <a:t>‹#›</a:t>
            </a:fld>
            <a:endParaRPr lang="ru-RU"/>
          </a:p>
        </p:txBody>
      </p:sp>
    </p:spTree>
    <p:extLst>
      <p:ext uri="{BB962C8B-B14F-4D97-AF65-F5344CB8AC3E}">
        <p14:creationId xmlns:p14="http://schemas.microsoft.com/office/powerpoint/2010/main" val="382083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602A9D5-18C6-4AD5-A724-B7C1B33FF22B}" type="datetimeFigureOut">
              <a:rPr lang="ru-RU" smtClean="0"/>
              <a:t>12.10.2021</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2978D84-CD1D-42CD-BA9F-364A5D30C8DE}" type="slidenum">
              <a:rPr lang="ru-RU" smtClean="0"/>
              <a:t>‹#›</a:t>
            </a:fld>
            <a:endParaRPr lang="ru-RU"/>
          </a:p>
        </p:txBody>
      </p:sp>
    </p:spTree>
    <p:extLst>
      <p:ext uri="{BB962C8B-B14F-4D97-AF65-F5344CB8AC3E}">
        <p14:creationId xmlns:p14="http://schemas.microsoft.com/office/powerpoint/2010/main" val="3796493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4000">
              <a:srgbClr val="92D050"/>
            </a:gs>
            <a:gs pos="65000">
              <a:schemeClr val="accent1">
                <a:lumMod val="45000"/>
                <a:lumOff val="55000"/>
              </a:schemeClr>
            </a:gs>
            <a:gs pos="100000">
              <a:srgbClr val="92D050">
                <a:alpha val="80000"/>
                <a:lumMod val="97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a:xfrm>
            <a:off x="609600" y="-1358900"/>
            <a:ext cx="6578600" cy="8216900"/>
          </a:xfrm>
          <a:solidFill>
            <a:schemeClr val="tx1">
              <a:lumMod val="85000"/>
            </a:schemeClr>
          </a:solidFill>
          <a:ln>
            <a:solidFill>
              <a:schemeClr val="accent2"/>
            </a:solidFill>
          </a:ln>
          <a:effectLst>
            <a:glow rad="228600">
              <a:schemeClr val="accent1">
                <a:satMod val="175000"/>
                <a:alpha val="40000"/>
              </a:schemeClr>
            </a:glow>
          </a:effectLst>
        </p:spPr>
        <p:txBody>
          <a:bodyPr>
            <a:normAutofit fontScale="90000"/>
          </a:bodyPr>
          <a:lstStyle/>
          <a:p>
            <a:pPr algn="just"/>
            <a: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Архетипы </a:t>
            </a:r>
            <a:r>
              <a:rPr lang="ru-RU" sz="2000" b="1" i="1" dirty="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 это наполнение нашей души, это язык, на котором мы можем говорить с </a:t>
            </a:r>
            <a: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нашим бессознательным</a:t>
            </a:r>
            <a:r>
              <a:rPr lang="en-US"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a:t>
            </a:r>
            <a: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
            </a:r>
            <a:b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br>
            <a: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
            </a:r>
            <a:br>
              <a:rPr lang="ru-RU" sz="2000" b="1" i="1" dirty="0" smtClean="0">
                <a:ln>
                  <a:solidFill>
                    <a:schemeClr val="accent1"/>
                  </a:solidFill>
                </a:ln>
                <a:solidFill>
                  <a:schemeClr val="accent1"/>
                </a:solidFill>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Ч.Г</a:t>
            </a:r>
            <a:r>
              <a:rPr lang="ru-RU" sz="2000" dirty="0">
                <a:latin typeface="Times New Roman" panose="02020603050405020304" pitchFamily="18" charset="0"/>
                <a:cs typeface="Times New Roman" panose="02020603050405020304" pitchFamily="18" charset="0"/>
              </a:rPr>
              <a:t>. Юнг считал, что материнский архетип лежит в основе того, что называется </a:t>
            </a:r>
            <a:r>
              <a:rPr lang="ru-RU" sz="2000" i="1" dirty="0">
                <a:latin typeface="Times New Roman" panose="02020603050405020304" pitchFamily="18" charset="0"/>
                <a:cs typeface="Times New Roman" panose="02020603050405020304" pitchFamily="18" charset="0"/>
              </a:rPr>
              <a:t>материнским комплексом</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Юнг говорит, </a:t>
            </a:r>
            <a:r>
              <a:rPr lang="ru-RU" sz="2000" dirty="0">
                <a:latin typeface="Times New Roman" panose="02020603050405020304" pitchFamily="18" charset="0"/>
                <a:cs typeface="Times New Roman" panose="02020603050405020304" pitchFamily="18" charset="0"/>
              </a:rPr>
              <a:t>что сама мать всегда является </a:t>
            </a:r>
            <a:r>
              <a:rPr lang="ru-RU" sz="2000" i="1" dirty="0">
                <a:latin typeface="Times New Roman" panose="02020603050405020304" pitchFamily="18" charset="0"/>
                <a:cs typeface="Times New Roman" panose="02020603050405020304" pitchFamily="18" charset="0"/>
              </a:rPr>
              <a:t>активным зачинщиком</a:t>
            </a:r>
            <a:r>
              <a:rPr lang="ru-RU" sz="2000" dirty="0">
                <a:latin typeface="Times New Roman" panose="02020603050405020304" pitchFamily="18" charset="0"/>
                <a:cs typeface="Times New Roman" panose="02020603050405020304" pitchFamily="18" charset="0"/>
              </a:rPr>
              <a:t> этих расстройств, особенно младенческих неврозов.</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По словам Юнга, чтобы стать </a:t>
            </a:r>
            <a:r>
              <a:rPr lang="ru-RU" sz="2000" dirty="0" smtClean="0">
                <a:latin typeface="Times New Roman" panose="02020603050405020304" pitchFamily="18" charset="0"/>
                <a:cs typeface="Times New Roman" panose="02020603050405020304" pitchFamily="18" charset="0"/>
              </a:rPr>
              <a:t>сознательной, взрослой личностью, </a:t>
            </a:r>
            <a:r>
              <a:rPr lang="ru-RU" sz="2000" dirty="0">
                <a:latin typeface="Times New Roman" panose="02020603050405020304" pitchFamily="18" charset="0"/>
                <a:cs typeface="Times New Roman" panose="02020603050405020304" pitchFamily="18" charset="0"/>
              </a:rPr>
              <a:t>человек должен сильно бороться с комплексом своей матери и осознать, что эта борьба происходит внутри него. В противном случае он вынужден проецировать это на свои отношения с женщинами, либо подчиняясь их желаниям, либо стремясь доминировать над ними, что в любом случае свидетельствует о силе материнского комплекса. В каждом из них человек проявляет свой глубоко укоренившийся страх и желание «навсегда исчезнуть в утробе матери».</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Ни один человек не может стать самим собой до тех пор, пока не пройдет через противостояние с комплексом своей матери и не привнесет этот опыт в отношения.</a:t>
            </a:r>
            <a:r>
              <a:rPr lang="ru-RU" dirty="0"/>
              <a:t/>
            </a:r>
            <a:br>
              <a:rPr lang="ru-RU" dirty="0"/>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ru-RU" dirty="0"/>
              <a:t/>
            </a:r>
            <a:br>
              <a:rPr lang="ru-RU" dirty="0"/>
            </a:br>
            <a:r>
              <a:rPr lang="ru-RU" b="1" dirty="0"/>
              <a:t/>
            </a:r>
            <a:br>
              <a:rPr lang="ru-RU" b="1" dirty="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8200" y="-1358900"/>
            <a:ext cx="5092700" cy="3819525"/>
          </a:xfrm>
          <a:prstGeom prst="rect">
            <a:avLst/>
          </a:prstGeom>
        </p:spPr>
      </p:pic>
      <p:sp>
        <p:nvSpPr>
          <p:cNvPr id="5" name="TextBox 4"/>
          <p:cNvSpPr txBox="1"/>
          <p:nvPr/>
        </p:nvSpPr>
        <p:spPr>
          <a:xfrm>
            <a:off x="7581900" y="2703831"/>
            <a:ext cx="45719" cy="369332"/>
          </a:xfrm>
          <a:prstGeom prst="rect">
            <a:avLst/>
          </a:prstGeom>
          <a:noFill/>
        </p:spPr>
        <p:txBody>
          <a:bodyPr wrap="square" rtlCol="0">
            <a:spAutoFit/>
          </a:bodyPr>
          <a:lstStyle/>
          <a:p>
            <a:r>
              <a:rPr lang="ru-RU" dirty="0" smtClean="0"/>
              <a:t>К</a:t>
            </a:r>
            <a:endParaRPr lang="ru-RU" dirty="0"/>
          </a:p>
        </p:txBody>
      </p:sp>
      <p:sp>
        <p:nvSpPr>
          <p:cNvPr id="6" name="Прямоугольник 5"/>
          <p:cNvSpPr/>
          <p:nvPr/>
        </p:nvSpPr>
        <p:spPr>
          <a:xfrm>
            <a:off x="7188201" y="2460625"/>
            <a:ext cx="5003800" cy="461665"/>
          </a:xfrm>
          <a:prstGeom prst="rect">
            <a:avLst/>
          </a:prstGeom>
          <a:solidFill>
            <a:schemeClr val="accent3">
              <a:lumMod val="40000"/>
              <a:lumOff val="60000"/>
            </a:schemeClr>
          </a:solidFill>
        </p:spPr>
        <p:txBody>
          <a:bodyPr wrap="square" lIns="91440" tIns="45720" rIns="91440" bIns="45720">
            <a:spAutoFit/>
          </a:bodyPr>
          <a:lstStyle/>
          <a:p>
            <a:pPr algn="ctr"/>
            <a:r>
              <a:rPr lang="ru-RU" sz="2400" b="1" cap="none" spc="0" dirty="0" err="1"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Кутько</a:t>
            </a:r>
            <a:r>
              <a:rPr lang="ru-RU" sz="2400" b="1"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Дарьи    6 МПФ</a:t>
            </a:r>
            <a:endParaRPr lang="ru-RU" sz="2400" b="1"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2077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48</TotalTime>
  <Words>24</Words>
  <Application>Microsoft Office PowerPoint</Application>
  <PresentationFormat>Широкоэкранный</PresentationFormat>
  <Paragraphs>3</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Corbel</vt:lpstr>
      <vt:lpstr>Gill Sans MT</vt:lpstr>
      <vt:lpstr>Times New Roman</vt:lpstr>
      <vt:lpstr>Parcel</vt:lpstr>
      <vt:lpstr>Архетипы - это наполнение нашей души, это язык, на котором мы можем говорить с нашим бессознательным.  Ч.Г. Юнг считал, что материнский архетип лежит в основе того, что называется материнским комплексом. Юнг говорит, что сама мать всегда является активным зачинщиком этих расстройств, особенно младенческих неврозов.   По словам Юнга, чтобы стать сознательной, взрослой личностью, человек должен сильно бороться с комплексом своей матери и осознать, что эта борьба происходит внутри него. В противном случае он вынужден проецировать это на свои отношения с женщинами, либо подчиняясь их желаниям, либо стремясь доминировать над ними, что в любом случае свидетельствует о силе материнского комплекса. В каждом из них человек проявляет свой глубоко укоренившийся страх и желание «навсегда исчезнуть в утробе матери». Ни один человек не может стать самим собой до тех пор, пока не пройдет через противостояние с комплексом своей матери и не привнесет этот опыт в отношения.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Магия маминых рук</dc:title>
  <dc:creator>XXL</dc:creator>
  <cp:lastModifiedBy>XXL</cp:lastModifiedBy>
  <cp:revision>7</cp:revision>
  <dcterms:created xsi:type="dcterms:W3CDTF">2021-10-11T19:56:44Z</dcterms:created>
  <dcterms:modified xsi:type="dcterms:W3CDTF">2021-10-12T17:30:08Z</dcterms:modified>
</cp:coreProperties>
</file>