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0643-4D57-4828-9546-417E3C2F4E92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699887-6827-4AEC-B289-79FEA837EA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0643-4D57-4828-9546-417E3C2F4E92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9887-6827-4AEC-B289-79FEA837EA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0643-4D57-4828-9546-417E3C2F4E92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9887-6827-4AEC-B289-79FEA837EA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0643-4D57-4828-9546-417E3C2F4E92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699887-6827-4AEC-B289-79FEA837EA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0643-4D57-4828-9546-417E3C2F4E92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9887-6827-4AEC-B289-79FEA837EAA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0643-4D57-4828-9546-417E3C2F4E92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9887-6827-4AEC-B289-79FEA837EA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0643-4D57-4828-9546-417E3C2F4E92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699887-6827-4AEC-B289-79FEA837EAA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0643-4D57-4828-9546-417E3C2F4E92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9887-6827-4AEC-B289-79FEA837EA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0643-4D57-4828-9546-417E3C2F4E92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9887-6827-4AEC-B289-79FEA837EA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0643-4D57-4828-9546-417E3C2F4E92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9887-6827-4AEC-B289-79FEA837EA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0643-4D57-4828-9546-417E3C2F4E92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9887-6827-4AEC-B289-79FEA837EAA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390643-4D57-4828-9546-417E3C2F4E92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699887-6827-4AEC-B289-79FEA837EAA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42852"/>
            <a:ext cx="7315192" cy="1057276"/>
          </a:xfrm>
        </p:spPr>
        <p:txBody>
          <a:bodyPr>
            <a:normAutofit fontScale="92500"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Архети́п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— в аналитической психологии структурный элемент коллективного бессознательного. 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3214686"/>
            <a:ext cx="2574895" cy="3429024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6" name="Прямоугольник 5"/>
          <p:cNvSpPr/>
          <p:nvPr/>
        </p:nvSpPr>
        <p:spPr>
          <a:xfrm>
            <a:off x="0" y="1357298"/>
            <a:ext cx="6286512" cy="4131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Архетип Матери-Земли полон сострадания и воспитания. Мать-Земля имеет «зеленый большой палец», который способствует растениям, животным и людям. Мать-Земля умеет с особой ловкостью управляется с детьми, хотя все наслаждаются ее вниманием.</a:t>
            </a:r>
          </a:p>
          <a:p>
            <a:pPr algn="ctr"/>
            <a:r>
              <a:rPr lang="ru-RU" sz="10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Люди, даже незнакомые, чувствуют себя открытыми вокруг нее и хотят поделиться своими историями, даже их жизненными историями. Потому что каждый хочет испытать понимание Великой Матери, они испытывают Мать-Землю иногда как свою, которой у них никогда не было.</a:t>
            </a:r>
          </a:p>
          <a:p>
            <a:pPr algn="ctr"/>
            <a:r>
              <a:rPr lang="ru-RU" sz="10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—</a:t>
            </a:r>
            <a:br>
              <a:rPr lang="ru-RU" sz="10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105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Такую безусловную любовь и принятие можно получать не только от родной матери, но и вообще от любого человека, который способен такую любовь дать. Например, когда вы чувствуете, что рядом с человеком вам не нужно из себя что-то строить, и вы можете быть сами собой, то от такого внимания — вы раскрываетесь, лучшее в вас получает поддержку.</a:t>
            </a:r>
            <a:endParaRPr lang="ru-RU" sz="105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105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 начинаете расти духовно, внутренне, профессионально, творчески… так действует безусловная любовь и принятие. И ее источник абсолютно не важен. Главное, чтобы он был в вашей жизни. Это может быть женщина-коллега, ваша настоящая мать, бабушка, ваш муж или тренер на семинарах… Вы как бы отогреваетесь душой рядом человеком, у которого проявлен архетип Матери.</a:t>
            </a:r>
            <a:endParaRPr lang="ru-RU" sz="105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10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Мать-Земля благословляет Землю и благодать, и </a:t>
            </a:r>
            <a:r>
              <a:rPr lang="ru-RU" sz="105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архетипические</a:t>
            </a:r>
            <a:r>
              <a:rPr lang="ru-RU" sz="10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энергии всех великих моделей матери — от Марии, </a:t>
            </a:r>
            <a:r>
              <a:rPr lang="ru-RU" sz="105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Гуань</a:t>
            </a:r>
            <a:r>
              <a:rPr lang="ru-RU" sz="10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05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Инь</a:t>
            </a:r>
            <a:r>
              <a:rPr lang="ru-RU" sz="10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105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Ади</a:t>
            </a:r>
            <a:r>
              <a:rPr lang="ru-RU" sz="10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05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Шакти</a:t>
            </a:r>
            <a:r>
              <a:rPr lang="ru-RU" sz="10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105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Парвати</a:t>
            </a:r>
            <a:r>
              <a:rPr lang="ru-RU" sz="10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Кали , Изиды, </a:t>
            </a:r>
            <a:r>
              <a:rPr lang="ru-RU" sz="105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Лакшми</a:t>
            </a:r>
            <a:r>
              <a:rPr lang="ru-RU" sz="10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105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Макоши</a:t>
            </a:r>
            <a:r>
              <a:rPr lang="ru-RU" sz="10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 </a:t>
            </a:r>
            <a:r>
              <a:rPr lang="ru-RU" sz="105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Хатор</a:t>
            </a:r>
            <a:r>
              <a:rPr lang="ru-RU" sz="10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 Деметры. Они выражают поток жизни с небес на своих любимых детей. Мать-Земля плодородная, обильная, принимающая, сексуальная и женственная, она несет рог изобилия, как символ урожая. Она внушает любовь своей собственной привлекательностью, и она постоянно расширяет себя на других в пути, ведущему к урожаю</a:t>
            </a:r>
            <a:r>
              <a:rPr lang="ru-RU" sz="1050"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</TotalTime>
  <Words>92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COMPIK</dc:creator>
  <cp:lastModifiedBy>COMPIK</cp:lastModifiedBy>
  <cp:revision>2</cp:revision>
  <dcterms:created xsi:type="dcterms:W3CDTF">2021-10-09T09:20:19Z</dcterms:created>
  <dcterms:modified xsi:type="dcterms:W3CDTF">2021-10-09T09:35:05Z</dcterms:modified>
</cp:coreProperties>
</file>