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5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78" r:id="rId12"/>
    <p:sldId id="280" r:id="rId13"/>
    <p:sldId id="282" r:id="rId14"/>
    <p:sldId id="283" r:id="rId15"/>
    <p:sldId id="284" r:id="rId16"/>
    <p:sldId id="285" r:id="rId17"/>
    <p:sldId id="279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8" r:id="rId30"/>
    <p:sldId id="297" r:id="rId31"/>
    <p:sldId id="281" r:id="rId32"/>
    <p:sldId id="266" r:id="rId33"/>
    <p:sldId id="267" r:id="rId34"/>
    <p:sldId id="268" r:id="rId35"/>
    <p:sldId id="269" r:id="rId36"/>
    <p:sldId id="270" r:id="rId37"/>
    <p:sldId id="271" r:id="rId38"/>
    <p:sldId id="273" r:id="rId39"/>
    <p:sldId id="272" r:id="rId40"/>
    <p:sldId id="274" r:id="rId41"/>
    <p:sldId id="277" r:id="rId42"/>
    <p:sldId id="299" r:id="rId43"/>
    <p:sldId id="300" r:id="rId44"/>
    <p:sldId id="301" r:id="rId45"/>
    <p:sldId id="302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09" autoAdjust="0"/>
    <p:restoredTop sz="94706" autoAdjust="0"/>
  </p:normalViewPr>
  <p:slideViewPr>
    <p:cSldViewPr>
      <p:cViewPr varScale="1">
        <p:scale>
          <a:sx n="103" d="100"/>
          <a:sy n="103" d="100"/>
        </p:scale>
        <p:origin x="-19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7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EE242AC-2A41-4467-A727-6945539B6E67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C04ED47-5D06-4C93-88B2-98AD3FB54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E242AC-2A41-4467-A727-6945539B6E67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04ED47-5D06-4C93-88B2-98AD3FB54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AEE242AC-2A41-4467-A727-6945539B6E67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C04ED47-5D06-4C93-88B2-98AD3FB54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E242AC-2A41-4467-A727-6945539B6E67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04ED47-5D06-4C93-88B2-98AD3FB54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EE242AC-2A41-4467-A727-6945539B6E67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4C04ED47-5D06-4C93-88B2-98AD3FB54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E242AC-2A41-4467-A727-6945539B6E67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04ED47-5D06-4C93-88B2-98AD3FB54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E242AC-2A41-4467-A727-6945539B6E67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04ED47-5D06-4C93-88B2-98AD3FB54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E242AC-2A41-4467-A727-6945539B6E67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04ED47-5D06-4C93-88B2-98AD3FB54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EE242AC-2A41-4467-A727-6945539B6E67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04ED47-5D06-4C93-88B2-98AD3FB54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E242AC-2A41-4467-A727-6945539B6E67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04ED47-5D06-4C93-88B2-98AD3FB54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E242AC-2A41-4467-A727-6945539B6E67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04ED47-5D06-4C93-88B2-98AD3FB548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AEE242AC-2A41-4467-A727-6945539B6E67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C04ED47-5D06-4C93-88B2-98AD3FB54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86116" y="1785926"/>
            <a:ext cx="5105400" cy="286816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XIV</a:t>
            </a:r>
            <a:r>
              <a:rPr lang="ru-RU" b="1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Республиканская  научно-практическая студенческая </a:t>
            </a:r>
            <a:r>
              <a:rPr lang="ru-RU" b="1" cap="all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конференция</a:t>
            </a:r>
            <a:br>
              <a:rPr lang="ru-RU" b="1" cap="all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ru-RU" b="1" cap="all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«Язык. Общество. Медицина» - 2014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8992" y="5072074"/>
            <a:ext cx="5114778" cy="110124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30 октября 2014 года</a:t>
            </a:r>
            <a:endParaRPr lang="ru-RU" sz="4000" dirty="0"/>
          </a:p>
        </p:txBody>
      </p:sp>
      <p:pic>
        <p:nvPicPr>
          <p:cNvPr id="4" name="Содержимое 3" descr="Grodno-State-Medical-University-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47" y="214290"/>
            <a:ext cx="2296221" cy="2143140"/>
          </a:xfrm>
          <a:prstGeom prst="rect">
            <a:avLst/>
          </a:prstGeom>
        </p:spPr>
      </p:pic>
      <p:pic>
        <p:nvPicPr>
          <p:cNvPr id="5" name="Содержимое 5" descr="Znak_fakulteta_c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429132"/>
            <a:ext cx="2091395" cy="2065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43578"/>
            <a:ext cx="5500694" cy="100013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cap="none" dirty="0" smtClean="0"/>
              <a:t>Участники конференции из г.Минска </a:t>
            </a:r>
            <a:endParaRPr lang="ru-RU" sz="2800" cap="none" dirty="0"/>
          </a:p>
        </p:txBody>
      </p:sp>
      <p:pic>
        <p:nvPicPr>
          <p:cNvPr id="7" name="Содержимое 3" descr="PA3002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24507" cy="4143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Содержимое 5" descr="PA3002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7476" y="3313107"/>
            <a:ext cx="4726524" cy="3544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5572132" y="357166"/>
            <a:ext cx="3357586" cy="196246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>
              <a:buNone/>
            </a:pPr>
            <a:r>
              <a:rPr lang="ru-RU" sz="2400" b="1" dirty="0" smtClean="0">
                <a:latin typeface="Newton Phonetic ABBYY" pitchFamily="18" charset="0"/>
                <a:cs typeface="Aharoni" pitchFamily="2" charset="-79"/>
              </a:rPr>
              <a:t>Представители Индии,</a:t>
            </a:r>
          </a:p>
          <a:p>
            <a:pPr algn="just">
              <a:buNone/>
            </a:pPr>
            <a:r>
              <a:rPr lang="ru-RU" sz="2400" b="1" dirty="0" smtClean="0">
                <a:latin typeface="Newton Phonetic ABBYY" pitchFamily="18" charset="0"/>
                <a:cs typeface="Aharoni" pitchFamily="2" charset="-79"/>
              </a:rPr>
              <a:t>Туркменистана,</a:t>
            </a:r>
          </a:p>
          <a:p>
            <a:pPr algn="just">
              <a:buNone/>
            </a:pPr>
            <a:r>
              <a:rPr lang="ru-RU" sz="2400" b="1" dirty="0" smtClean="0">
                <a:latin typeface="Newton Phonetic ABBYY" pitchFamily="18" charset="0"/>
                <a:cs typeface="Aharoni" pitchFamily="2" charset="-79"/>
              </a:rPr>
              <a:t> Сирии</a:t>
            </a:r>
            <a:endParaRPr lang="ru-RU" sz="2400" b="1" dirty="0">
              <a:latin typeface="Newton Phonetic ABBYY" pitchFamily="18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A300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34979" cy="4846638"/>
          </a:xfrm>
        </p:spPr>
      </p:pic>
      <p:pic>
        <p:nvPicPr>
          <p:cNvPr id="5" name="Содержимое 3" descr="PA300248.JPG"/>
          <p:cNvPicPr>
            <a:picLocks noChangeAspect="1"/>
          </p:cNvPicPr>
          <p:nvPr/>
        </p:nvPicPr>
        <p:blipFill>
          <a:blip r:embed="rId3" cstate="print"/>
          <a:srcRect b="12348"/>
          <a:stretch>
            <a:fillRect/>
          </a:stretch>
        </p:blipFill>
        <p:spPr>
          <a:xfrm>
            <a:off x="3929058" y="428604"/>
            <a:ext cx="4998753" cy="3286124"/>
          </a:xfrm>
          <a:prstGeom prst="rect">
            <a:avLst/>
          </a:prstGeom>
        </p:spPr>
      </p:pic>
      <p:pic>
        <p:nvPicPr>
          <p:cNvPr id="6" name="Содержимое 5" descr="PA300209.JPG"/>
          <p:cNvPicPr>
            <a:picLocks noChangeAspect="1"/>
          </p:cNvPicPr>
          <p:nvPr/>
        </p:nvPicPr>
        <p:blipFill>
          <a:blip r:embed="rId4" cstate="print"/>
          <a:srcRect b="16438"/>
          <a:stretch>
            <a:fillRect/>
          </a:stretch>
        </p:blipFill>
        <p:spPr>
          <a:xfrm>
            <a:off x="3143240" y="3589687"/>
            <a:ext cx="5214974" cy="3268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PA3002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7846511" cy="58848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A3002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739" t="7140" r="21511"/>
          <a:stretch>
            <a:fillRect/>
          </a:stretch>
        </p:blipFill>
        <p:spPr>
          <a:xfrm>
            <a:off x="4572000" y="2357430"/>
            <a:ext cx="4572000" cy="4500570"/>
          </a:xfrm>
        </p:spPr>
      </p:pic>
      <p:pic>
        <p:nvPicPr>
          <p:cNvPr id="7" name="Содержимое 4" descr="PA3002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90"/>
            <a:ext cx="4000496" cy="5333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3" descr="PA3002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6" descr="PA30027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8195" b="23354"/>
          <a:stretch>
            <a:fillRect/>
          </a:stretch>
        </p:blipFill>
        <p:spPr>
          <a:xfrm flipH="1">
            <a:off x="5143504" y="3765750"/>
            <a:ext cx="4000496" cy="3092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PA3002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83714" cy="3812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Содержимое 5" descr="PA3002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12" y="2786034"/>
            <a:ext cx="5429288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PA3002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334005" cy="4000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Содержимое 4" descr="PA300287.JPG"/>
          <p:cNvPicPr>
            <a:picLocks noChangeAspect="1"/>
          </p:cNvPicPr>
          <p:nvPr/>
        </p:nvPicPr>
        <p:blipFill>
          <a:blip r:embed="rId3" cstate="print"/>
          <a:srcRect r="17295"/>
          <a:stretch>
            <a:fillRect/>
          </a:stretch>
        </p:blipFill>
        <p:spPr>
          <a:xfrm>
            <a:off x="4703196" y="2830900"/>
            <a:ext cx="4440804" cy="402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A300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8358214" cy="62686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PA3002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862"/>
          <a:stretch>
            <a:fillRect/>
          </a:stretch>
        </p:blipFill>
        <p:spPr>
          <a:xfrm>
            <a:off x="0" y="0"/>
            <a:ext cx="4226490" cy="3812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одержимое 3" descr="PA300292.JPG"/>
          <p:cNvPicPr>
            <a:picLocks noChangeAspect="1"/>
          </p:cNvPicPr>
          <p:nvPr/>
        </p:nvPicPr>
        <p:blipFill>
          <a:blip r:embed="rId3" cstate="print"/>
          <a:srcRect l="9791"/>
          <a:stretch>
            <a:fillRect/>
          </a:stretch>
        </p:blipFill>
        <p:spPr>
          <a:xfrm>
            <a:off x="4214810" y="2285992"/>
            <a:ext cx="4714876" cy="3919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A3002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2239"/>
          <a:stretch>
            <a:fillRect/>
          </a:stretch>
        </p:blipFill>
        <p:spPr>
          <a:xfrm>
            <a:off x="4572000" y="1857364"/>
            <a:ext cx="4378866" cy="4846638"/>
          </a:xfrm>
        </p:spPr>
      </p:pic>
      <p:pic>
        <p:nvPicPr>
          <p:cNvPr id="7" name="Содержимое 3" descr="PA3002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86346" cy="3589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5572164" cy="1643074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Регистрация участников конференции</a:t>
            </a:r>
            <a:endParaRPr lang="ru-RU" dirty="0"/>
          </a:p>
        </p:txBody>
      </p:sp>
      <p:pic>
        <p:nvPicPr>
          <p:cNvPr id="8" name="Содержимое 7" descr="PA3001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32284" y="0"/>
            <a:ext cx="4711716" cy="3533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Содержимое 3" descr="PA3001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736"/>
            <a:ext cx="5012276" cy="3759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Содержимое 5" descr="PA3001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58" y="3500438"/>
            <a:ext cx="4214842" cy="3161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A3002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A3002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4572000" cy="3429000"/>
          </a:xfrm>
        </p:spPr>
      </p:pic>
      <p:pic>
        <p:nvPicPr>
          <p:cNvPr id="5" name="Содержимое 3" descr="PA300297.JPG"/>
          <p:cNvPicPr>
            <a:picLocks noChangeAspect="1"/>
          </p:cNvPicPr>
          <p:nvPr/>
        </p:nvPicPr>
        <p:blipFill>
          <a:blip r:embed="rId3" cstate="print"/>
          <a:srcRect b="19161"/>
          <a:stretch>
            <a:fillRect/>
          </a:stretch>
        </p:blipFill>
        <p:spPr>
          <a:xfrm>
            <a:off x="2681816" y="2940032"/>
            <a:ext cx="6462184" cy="3917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A300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39019" b="25614"/>
          <a:stretch>
            <a:fillRect/>
          </a:stretch>
        </p:blipFill>
        <p:spPr>
          <a:xfrm>
            <a:off x="214282" y="214290"/>
            <a:ext cx="3940706" cy="3605225"/>
          </a:xfrm>
        </p:spPr>
      </p:pic>
      <p:pic>
        <p:nvPicPr>
          <p:cNvPr id="7" name="Содержимое 3" descr="PA300299.JPG"/>
          <p:cNvPicPr>
            <a:picLocks noChangeAspect="1"/>
          </p:cNvPicPr>
          <p:nvPr/>
        </p:nvPicPr>
        <p:blipFill>
          <a:blip r:embed="rId3" cstate="print"/>
          <a:srcRect l="26711"/>
          <a:stretch>
            <a:fillRect/>
          </a:stretch>
        </p:blipFill>
        <p:spPr>
          <a:xfrm>
            <a:off x="4071934" y="1714488"/>
            <a:ext cx="4736056" cy="484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A3003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8572528" cy="64293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A3003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8037012" cy="60277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A3003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H="1">
            <a:off x="5572132" y="2011362"/>
            <a:ext cx="3571868" cy="4846638"/>
          </a:xfrm>
        </p:spPr>
      </p:pic>
      <p:pic>
        <p:nvPicPr>
          <p:cNvPr id="5" name="Содержимое 3" descr="PA3003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643570" cy="4232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A3003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7941234" cy="59559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A3003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8572528" cy="64293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PA3003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666" b="28891"/>
          <a:stretch>
            <a:fillRect/>
          </a:stretch>
        </p:blipFill>
        <p:spPr>
          <a:xfrm>
            <a:off x="0" y="785794"/>
            <a:ext cx="8811285" cy="4929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PA300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7656009" cy="5742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3" descr="PA3001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527" t="7369" r="3823"/>
          <a:stretch>
            <a:fillRect/>
          </a:stretch>
        </p:blipFill>
        <p:spPr>
          <a:xfrm>
            <a:off x="3286084" y="0"/>
            <a:ext cx="5857916" cy="4489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3" descr="PA300213.JPG"/>
          <p:cNvPicPr>
            <a:picLocks noChangeAspect="1"/>
          </p:cNvPicPr>
          <p:nvPr/>
        </p:nvPicPr>
        <p:blipFill>
          <a:blip r:embed="rId3" cstate="print"/>
          <a:srcRect l="18973" t="2162" r="3644"/>
          <a:stretch>
            <a:fillRect/>
          </a:stretch>
        </p:blipFill>
        <p:spPr>
          <a:xfrm>
            <a:off x="0" y="2643182"/>
            <a:ext cx="3714776" cy="3522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В ДРУЖБЕ НАША СИЛА!</a:t>
            </a:r>
            <a:endParaRPr lang="ru-RU" sz="3200" dirty="0"/>
          </a:p>
        </p:txBody>
      </p:sp>
      <p:pic>
        <p:nvPicPr>
          <p:cNvPr id="4" name="Содержимое 3" descr="PA300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8562"/>
          <a:stretch>
            <a:fillRect/>
          </a:stretch>
        </p:blipFill>
        <p:spPr>
          <a:xfrm>
            <a:off x="0" y="1643050"/>
            <a:ext cx="7928847" cy="4248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PA300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26458" cy="31698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3" descr="PA300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5906" y="2509429"/>
            <a:ext cx="5798094" cy="4348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A300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8298393" cy="6223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71448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Секция</a:t>
            </a:r>
            <a:br>
              <a:rPr lang="ru-RU" dirty="0" smtClean="0"/>
            </a:br>
            <a:r>
              <a:rPr lang="ru-RU" dirty="0" smtClean="0"/>
              <a:t> «Белорусский язык и культура»</a:t>
            </a:r>
            <a:endParaRPr lang="ru-RU" dirty="0"/>
          </a:p>
        </p:txBody>
      </p:sp>
      <p:pic>
        <p:nvPicPr>
          <p:cNvPr id="4" name="Содержимое 3" descr="PA300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785926"/>
            <a:ext cx="6462184" cy="48466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239000" cy="75150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Секция «Общество»</a:t>
            </a:r>
            <a:endParaRPr lang="ru-RU" dirty="0"/>
          </a:p>
        </p:txBody>
      </p:sp>
      <p:pic>
        <p:nvPicPr>
          <p:cNvPr id="5" name="Содержимое 4" descr="PA3002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182"/>
          <a:stretch>
            <a:fillRect/>
          </a:stretch>
        </p:blipFill>
        <p:spPr>
          <a:xfrm flipH="1">
            <a:off x="4698966" y="3786190"/>
            <a:ext cx="4445034" cy="2857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3" descr="PA300227.JPG"/>
          <p:cNvPicPr>
            <a:picLocks noChangeAspect="1"/>
          </p:cNvPicPr>
          <p:nvPr/>
        </p:nvPicPr>
        <p:blipFill>
          <a:blip r:embed="rId3" cstate="print"/>
          <a:srcRect l="5527" t="22797" b="9400"/>
          <a:stretch>
            <a:fillRect/>
          </a:stretch>
        </p:blipFill>
        <p:spPr>
          <a:xfrm>
            <a:off x="0" y="785794"/>
            <a:ext cx="6105026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A300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0167" r="3823"/>
          <a:stretch>
            <a:fillRect/>
          </a:stretch>
        </p:blipFill>
        <p:spPr>
          <a:xfrm>
            <a:off x="214282" y="214290"/>
            <a:ext cx="6215106" cy="3384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3" descr="PA300226.JPG"/>
          <p:cNvPicPr>
            <a:picLocks noChangeAspect="1"/>
          </p:cNvPicPr>
          <p:nvPr/>
        </p:nvPicPr>
        <p:blipFill>
          <a:blip r:embed="rId3" cstate="print"/>
          <a:srcRect t="29250" r="2718"/>
          <a:stretch>
            <a:fillRect/>
          </a:stretch>
        </p:blipFill>
        <p:spPr>
          <a:xfrm>
            <a:off x="2500298" y="3429000"/>
            <a:ext cx="6286544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A3002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4940838" cy="37056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Содержимое 3" descr="PA300225.JPG"/>
          <p:cNvPicPr>
            <a:picLocks noChangeAspect="1"/>
          </p:cNvPicPr>
          <p:nvPr/>
        </p:nvPicPr>
        <p:blipFill>
          <a:blip r:embed="rId3" cstate="print"/>
          <a:srcRect t="34589"/>
          <a:stretch>
            <a:fillRect/>
          </a:stretch>
        </p:blipFill>
        <p:spPr>
          <a:xfrm>
            <a:off x="2681816" y="3357562"/>
            <a:ext cx="6462184" cy="31702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239000" cy="53719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Секция «Медицина»</a:t>
            </a:r>
            <a:endParaRPr lang="ru-RU" dirty="0"/>
          </a:p>
        </p:txBody>
      </p:sp>
      <p:pic>
        <p:nvPicPr>
          <p:cNvPr id="7" name="Содержимое 3" descr="PA300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71480"/>
            <a:ext cx="3634979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PA3002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34589"/>
          <a:stretch>
            <a:fillRect/>
          </a:stretch>
        </p:blipFill>
        <p:spPr>
          <a:xfrm>
            <a:off x="2681816" y="3357562"/>
            <a:ext cx="6462184" cy="3170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одержимое 5" descr="PA300238.JPG"/>
          <p:cNvPicPr>
            <a:picLocks noChangeAspect="1"/>
          </p:cNvPicPr>
          <p:nvPr/>
        </p:nvPicPr>
        <p:blipFill>
          <a:blip r:embed="rId4" cstate="print"/>
          <a:srcRect t="13953" r="10277" b="4978"/>
          <a:stretch>
            <a:fillRect/>
          </a:stretch>
        </p:blipFill>
        <p:spPr>
          <a:xfrm>
            <a:off x="4658376" y="357166"/>
            <a:ext cx="4485623" cy="3071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7" descr="PA3002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8001057" cy="6000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PA3002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8322732" cy="6242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Открытие конференции</a:t>
            </a:r>
            <a:endParaRPr lang="ru-RU" dirty="0"/>
          </a:p>
        </p:txBody>
      </p:sp>
      <p:pic>
        <p:nvPicPr>
          <p:cNvPr id="8" name="Содержимое 7" descr="PA3001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8537" y="1214422"/>
            <a:ext cx="6989255" cy="5241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PA3002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8298392" cy="62237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A3003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8215338" cy="61615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3" descr="PA300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4786314" cy="3589736"/>
          </a:xfrm>
          <a:prstGeom prst="rect">
            <a:avLst/>
          </a:prstGeom>
        </p:spPr>
      </p:pic>
      <p:pic>
        <p:nvPicPr>
          <p:cNvPr id="4" name="Содержимое 3" descr="PA3003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5855" b="19718"/>
          <a:stretch>
            <a:fillRect/>
          </a:stretch>
        </p:blipFill>
        <p:spPr>
          <a:xfrm>
            <a:off x="3488750" y="2714620"/>
            <a:ext cx="5655250" cy="36168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A300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8132263" cy="60991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A300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4678" y="2357430"/>
            <a:ext cx="5929322" cy="4071966"/>
          </a:xfrm>
        </p:spPr>
        <p:txBody>
          <a:bodyPr/>
          <a:lstStyle/>
          <a:p>
            <a:pPr algn="ctr"/>
            <a:r>
              <a:rPr lang="ru-RU" dirty="0" smtClean="0"/>
              <a:t>До встречи,</a:t>
            </a:r>
            <a:br>
              <a:rPr lang="ru-RU" dirty="0" smtClean="0"/>
            </a:br>
            <a:r>
              <a:rPr lang="ru-RU" dirty="0" smtClean="0"/>
              <a:t> на</a:t>
            </a:r>
            <a:br>
              <a:rPr lang="ru-RU" dirty="0" smtClean="0"/>
            </a:br>
            <a:r>
              <a:rPr lang="en-US" dirty="0" smtClean="0"/>
              <a:t>XV</a:t>
            </a:r>
            <a:r>
              <a:rPr lang="ru-RU" dirty="0" smtClean="0"/>
              <a:t> студенческой конференции - 2015 </a:t>
            </a:r>
            <a:endParaRPr lang="ru-RU" dirty="0"/>
          </a:p>
        </p:txBody>
      </p:sp>
      <p:pic>
        <p:nvPicPr>
          <p:cNvPr id="4" name="Содержимое 3" descr="i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102885">
            <a:off x="822575" y="608293"/>
            <a:ext cx="3703240" cy="37032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PA3001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4222" r="3114"/>
          <a:stretch>
            <a:fillRect/>
          </a:stretch>
        </p:blipFill>
        <p:spPr>
          <a:xfrm>
            <a:off x="285720" y="214290"/>
            <a:ext cx="7786742" cy="5170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A3001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27513" cy="617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A3002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2500" b="25556"/>
          <a:stretch>
            <a:fillRect/>
          </a:stretch>
        </p:blipFill>
        <p:spPr>
          <a:xfrm>
            <a:off x="3000300" y="0"/>
            <a:ext cx="6143700" cy="4426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3" descr="PA300202.JPG"/>
          <p:cNvPicPr>
            <a:picLocks noChangeAspect="1"/>
          </p:cNvPicPr>
          <p:nvPr/>
        </p:nvPicPr>
        <p:blipFill>
          <a:blip r:embed="rId3" cstate="print"/>
          <a:srcRect l="22289" t="14510" b="8843"/>
          <a:stretch>
            <a:fillRect/>
          </a:stretch>
        </p:blipFill>
        <p:spPr>
          <a:xfrm>
            <a:off x="0" y="3214686"/>
            <a:ext cx="4538939" cy="3357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Секция «Язык и культура»</a:t>
            </a:r>
            <a:endParaRPr lang="ru-RU" dirty="0"/>
          </a:p>
        </p:txBody>
      </p:sp>
      <p:pic>
        <p:nvPicPr>
          <p:cNvPr id="4" name="Содержимое 3" descr="PA300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5173" y="1310433"/>
            <a:ext cx="7015785" cy="5261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A3002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5"/>
            <a:ext cx="8200477" cy="6150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215</TotalTime>
  <Words>48</Words>
  <Application>Microsoft Office PowerPoint</Application>
  <PresentationFormat>Экран (4:3)</PresentationFormat>
  <Paragraphs>14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Изящная</vt:lpstr>
      <vt:lpstr>XIV Республиканская  научно-практическая студенческая конференция  «Язык. Общество. Медицина» - 2014</vt:lpstr>
      <vt:lpstr>Регистрация участников конференции</vt:lpstr>
      <vt:lpstr>Слайд 3</vt:lpstr>
      <vt:lpstr>Открытие конференции</vt:lpstr>
      <vt:lpstr>Слайд 5</vt:lpstr>
      <vt:lpstr>Слайд 6</vt:lpstr>
      <vt:lpstr>Слайд 7</vt:lpstr>
      <vt:lpstr>Секция «Язык и культура»</vt:lpstr>
      <vt:lpstr>Слайд 9</vt:lpstr>
      <vt:lpstr>Участники конференции из г.Минска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В ДРУЖБЕ НАША СИЛА!</vt:lpstr>
      <vt:lpstr>Слайд 31</vt:lpstr>
      <vt:lpstr>Слайд 32</vt:lpstr>
      <vt:lpstr>Секция  «Белорусский язык и культура»</vt:lpstr>
      <vt:lpstr>Секция «Общество»</vt:lpstr>
      <vt:lpstr>Слайд 35</vt:lpstr>
      <vt:lpstr>Слайд 36</vt:lpstr>
      <vt:lpstr>Секция «Медицина»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До встречи,  на XV студенческой конференции - 2015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XIV Республиканская  научно-практическая студенческая конференция  «Язык. Общество. Медицина» - 2014</dc:title>
  <dc:creator>Nadezhda</dc:creator>
  <cp:lastModifiedBy>Admin</cp:lastModifiedBy>
  <cp:revision>25</cp:revision>
  <dcterms:created xsi:type="dcterms:W3CDTF">2014-11-13T18:27:33Z</dcterms:created>
  <dcterms:modified xsi:type="dcterms:W3CDTF">2015-04-10T09:49:22Z</dcterms:modified>
</cp:coreProperties>
</file>