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  <a:endParaRPr lang="ru-RU" sz="27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</a:t>
            </a:r>
            <a:r>
              <a:rPr lang="ru-RU" sz="1500" b="1" dirty="0" smtClean="0"/>
              <a:t>тайне</a:t>
            </a:r>
            <a:endParaRPr lang="ru-RU" sz="1500" b="1" dirty="0"/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</a:t>
            </a:r>
            <a:r>
              <a:rPr lang="ru-RU" sz="1500" b="1" dirty="0" smtClean="0"/>
              <a:t>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</a:t>
            </a:r>
            <a:r>
              <a:rPr lang="ru-RU" sz="1500" dirty="0" smtClean="0"/>
              <a:t>настораживает. СПРОСИ </a:t>
            </a:r>
            <a:r>
              <a:rPr lang="ru-RU" sz="1500" dirty="0"/>
              <a:t>у родителей,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если </a:t>
            </a:r>
            <a:r>
              <a:rPr lang="ru-RU" sz="1500" dirty="0"/>
              <a:t>непонятно</a:t>
            </a:r>
            <a:r>
              <a:rPr lang="ru-RU" sz="1500" dirty="0" smtClean="0"/>
              <a:t>. РАССКАЖИ </a:t>
            </a:r>
            <a:r>
              <a:rPr lang="ru-RU" sz="1500" dirty="0"/>
              <a:t>взрослым о любой угрозе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или </a:t>
            </a:r>
            <a:r>
              <a:rPr lang="ru-RU" sz="1500" dirty="0"/>
              <a:t>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</a:t>
            </a:r>
            <a:r>
              <a:rPr lang="ru-RU" sz="1500" b="1" dirty="0" smtClean="0"/>
              <a:t>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Настрой </a:t>
            </a:r>
            <a:r>
              <a:rPr lang="ru-RU" sz="1500" dirty="0"/>
              <a:t>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</a:t>
            </a:r>
            <a:r>
              <a:rPr lang="ru-RU" sz="1500" b="1" dirty="0" smtClean="0"/>
              <a:t>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</a:t>
            </a:r>
            <a:r>
              <a:rPr lang="ru-RU" sz="1500" dirty="0" smtClean="0"/>
              <a:t>«выгодным» </a:t>
            </a:r>
            <a:r>
              <a:rPr lang="ru-RU" sz="1500" dirty="0"/>
              <a:t>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езопасного поведения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Телефонные </a:t>
            </a:r>
            <a:r>
              <a:rPr lang="ru-RU" sz="1600" dirty="0"/>
              <a:t>мошенники — </a:t>
            </a:r>
            <a:r>
              <a:rPr lang="ru-RU" sz="1600" dirty="0" smtClean="0"/>
              <a:t>77,9%</a:t>
            </a:r>
            <a:br>
              <a:rPr lang="ru-RU" sz="1600" dirty="0" smtClean="0"/>
            </a:br>
            <a:r>
              <a:rPr lang="ru-RU" sz="1600" dirty="0" smtClean="0"/>
              <a:t>Обман </a:t>
            </a:r>
            <a:r>
              <a:rPr lang="ru-RU" sz="1600" dirty="0"/>
              <a:t>в сфере услуг — 65,6%</a:t>
            </a:r>
          </a:p>
          <a:p>
            <a:r>
              <a:rPr lang="ru-RU" sz="1600" b="1" dirty="0" smtClean="0"/>
              <a:t>Мужчины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Мошенничество </a:t>
            </a:r>
            <a:r>
              <a:rPr lang="ru-RU" sz="1600" dirty="0"/>
              <a:t>на сайтах знакомств — 84,8%</a:t>
            </a:r>
          </a:p>
          <a:p>
            <a:r>
              <a:rPr lang="ru-RU" sz="1600" b="1" dirty="0" smtClean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</a:t>
            </a:r>
            <a:r>
              <a:rPr lang="ru-RU" sz="1600" dirty="0" smtClean="0"/>
              <a:t>телефонное </a:t>
            </a:r>
            <a:r>
              <a:rPr lang="ru-RU" sz="1600" dirty="0"/>
              <a:t>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</a:t>
            </a:r>
            <a:r>
              <a:rPr lang="ru-RU" sz="1600" dirty="0" smtClean="0"/>
              <a:t>псевдо-инвестиции </a:t>
            </a:r>
            <a:r>
              <a:rPr lang="ru-RU" sz="1600" dirty="0"/>
              <a:t>(</a:t>
            </a:r>
            <a:r>
              <a:rPr lang="ru-RU" sz="1600" dirty="0" smtClean="0"/>
              <a:t>65,4%), </a:t>
            </a:r>
            <a:r>
              <a:rPr lang="ru-RU" sz="1600" dirty="0"/>
              <a:t>дистанционные </a:t>
            </a:r>
            <a:r>
              <a:rPr lang="ru-RU" sz="1600" dirty="0" smtClean="0"/>
              <a:t>сделки с недвижимостью (56,3%)</a:t>
            </a:r>
            <a:endParaRPr lang="ru-RU" sz="1600" dirty="0"/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</a:t>
            </a:r>
            <a:r>
              <a:rPr lang="ru-RU" sz="1550" dirty="0" smtClean="0"/>
              <a:t>53,1%)</a:t>
            </a:r>
            <a:endParaRPr lang="ru-RU" sz="1550" dirty="0"/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 smtClean="0"/>
              <a:t>безработные</a:t>
            </a:r>
            <a:r>
              <a:rPr lang="ru-RU" sz="1600" dirty="0"/>
              <a:t> </a:t>
            </a:r>
            <a:r>
              <a:rPr lang="ru-RU" sz="1600" dirty="0" smtClean="0"/>
              <a:t>чаще </a:t>
            </a:r>
            <a:r>
              <a:rPr lang="ru-RU" sz="1600" dirty="0"/>
              <a:t>попадают в инвестиционные ловушки (</a:t>
            </a:r>
            <a:r>
              <a:rPr lang="ru-RU" sz="1600" dirty="0" smtClean="0"/>
              <a:t>46,2%)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</a:t>
            </a:r>
            <a:r>
              <a:rPr lang="ru-RU" sz="1500" dirty="0" smtClean="0"/>
              <a:t>и мессенджерах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</a:t>
            </a:r>
            <a:r>
              <a:rPr lang="ru-RU" sz="1500" dirty="0" smtClean="0"/>
              <a:t>мошенничества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ошибок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его </a:t>
            </a:r>
            <a:r>
              <a:rPr kumimoji="0" lang="ru-RU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международная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по евразийской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  <a:endParaRPr lang="ru-RU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нок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четкие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разрешенные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общие аккаунты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/>
              <a:t>«</a:t>
            </a:r>
            <a:r>
              <a:rPr lang="ru-RU" sz="1500" b="1" dirty="0"/>
              <a:t>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заманить </a:t>
            </a:r>
            <a:r>
              <a:rPr lang="ru-RU" sz="1000" dirty="0"/>
              <a:t>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</a:t>
            </a:r>
            <a:r>
              <a:rPr lang="ru-RU" sz="1000" dirty="0" smtClean="0"/>
              <a:t>украсть </a:t>
            </a:r>
            <a:r>
              <a:rPr lang="ru-RU" sz="1000" dirty="0"/>
              <a:t>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</a:t>
            </a:r>
            <a:r>
              <a:rPr lang="ru-RU" sz="1500" b="1" dirty="0" smtClean="0"/>
              <a:t>запросы от </a:t>
            </a:r>
            <a:r>
              <a:rPr lang="ru-RU" sz="1500" b="1" dirty="0"/>
              <a:t>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воспользоваться </a:t>
            </a:r>
            <a:r>
              <a:rPr lang="ru-RU" sz="1000" dirty="0"/>
              <a:t>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выдавая </a:t>
            </a:r>
            <a:r>
              <a:rPr lang="ru-RU" sz="1000" dirty="0"/>
              <a:t>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шантажировать </a:t>
            </a:r>
            <a:r>
              <a:rPr lang="ru-RU" sz="1000" dirty="0"/>
              <a:t>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унизить </a:t>
            </a:r>
            <a:r>
              <a:rPr lang="ru-RU" sz="1000" dirty="0"/>
              <a:t>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вовлечь </a:t>
            </a:r>
            <a:r>
              <a:rPr lang="ru-RU" sz="1000" dirty="0"/>
              <a:t>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295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434</cp:revision>
  <dcterms:created xsi:type="dcterms:W3CDTF">2024-07-24T10:48:12Z</dcterms:created>
  <dcterms:modified xsi:type="dcterms:W3CDTF">2025-11-12T08:34:57Z</dcterms:modified>
</cp:coreProperties>
</file>