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9" r:id="rId4"/>
    <p:sldId id="258" r:id="rId5"/>
    <p:sldId id="257" r:id="rId6"/>
    <p:sldId id="273" r:id="rId7"/>
    <p:sldId id="267" r:id="rId8"/>
    <p:sldId id="272" r:id="rId9"/>
    <p:sldId id="268" r:id="rId10"/>
    <p:sldId id="269" r:id="rId11"/>
    <p:sldId id="275" r:id="rId12"/>
    <p:sldId id="277" r:id="rId13"/>
    <p:sldId id="274" r:id="rId14"/>
    <p:sldId id="261" r:id="rId15"/>
    <p:sldId id="271" r:id="rId16"/>
    <p:sldId id="270" r:id="rId17"/>
    <p:sldId id="264" r:id="rId18"/>
    <p:sldId id="260" r:id="rId19"/>
    <p:sldId id="265" r:id="rId20"/>
    <p:sldId id="263" r:id="rId21"/>
    <p:sldId id="26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8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DA18C6-9A84-4836-8D92-3F5B410E12E9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000B2-4A0F-440C-8506-82F75D15E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DA18C6-9A84-4836-8D92-3F5B410E12E9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000B2-4A0F-440C-8506-82F75D15E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DA18C6-9A84-4836-8D92-3F5B410E12E9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000B2-4A0F-440C-8506-82F75D15E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DA18C6-9A84-4836-8D92-3F5B410E12E9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000B2-4A0F-440C-8506-82F75D15E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DA18C6-9A84-4836-8D92-3F5B410E12E9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000B2-4A0F-440C-8506-82F75D15E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DA18C6-9A84-4836-8D92-3F5B410E12E9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000B2-4A0F-440C-8506-82F75D15E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DA18C6-9A84-4836-8D92-3F5B410E12E9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000B2-4A0F-440C-8506-82F75D15E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DA18C6-9A84-4836-8D92-3F5B410E12E9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000B2-4A0F-440C-8506-82F75D15E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DA18C6-9A84-4836-8D92-3F5B410E12E9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000B2-4A0F-440C-8506-82F75D15E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DA18C6-9A84-4836-8D92-3F5B410E12E9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000B2-4A0F-440C-8506-82F75D15E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DA18C6-9A84-4836-8D92-3F5B410E12E9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000B2-4A0F-440C-8506-82F75D15E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8DA18C6-9A84-4836-8D92-3F5B410E12E9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4B000B2-4A0F-440C-8506-82F75D15E2B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10" Type="http://schemas.openxmlformats.org/officeDocument/2006/relationships/image" Target="../media/image50.png"/><Relationship Id="rId4" Type="http://schemas.openxmlformats.org/officeDocument/2006/relationships/image" Target="../media/image46.jpe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microsoft.com/office/2007/relationships/hdphoto" Target="../media/hdphoto6.wdp"/><Relationship Id="rId4" Type="http://schemas.openxmlformats.org/officeDocument/2006/relationships/image" Target="../media/image61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41" cy="715525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64088" y="2348880"/>
            <a:ext cx="3094112" cy="125157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99592" y="6640932"/>
            <a:ext cx="2408312" cy="43413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05.10.2021г.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893" y="116632"/>
            <a:ext cx="1103313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" y="127895"/>
            <a:ext cx="335280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790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60" y="2492896"/>
            <a:ext cx="2488957" cy="311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404" y="3926542"/>
            <a:ext cx="2196656" cy="293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4"/>
          <a:stretch/>
        </p:blipFill>
        <p:spPr bwMode="auto">
          <a:xfrm>
            <a:off x="1961455" y="245618"/>
            <a:ext cx="2555605" cy="306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2" y="30110"/>
            <a:ext cx="2124447" cy="37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2745"/>
            <a:ext cx="2320404" cy="232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Объект 27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17" y="4163651"/>
            <a:ext cx="2106296" cy="2505286"/>
          </a:xfr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89" y="30110"/>
            <a:ext cx="3005311" cy="299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241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7863" y="184185"/>
            <a:ext cx="2509291" cy="378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2654"/>
            <a:ext cx="2751691" cy="3663834"/>
          </a:xfr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63" y="105482"/>
            <a:ext cx="2836961" cy="379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" y="3943434"/>
            <a:ext cx="2051658" cy="27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0" r="14672"/>
          <a:stretch/>
        </p:blipFill>
        <p:spPr bwMode="auto">
          <a:xfrm>
            <a:off x="5508104" y="3565082"/>
            <a:ext cx="3356466" cy="312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75737"/>
            <a:ext cx="2631554" cy="351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323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514362" cy="3079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8"/>
          <a:stretch/>
        </p:blipFill>
        <p:spPr bwMode="auto">
          <a:xfrm>
            <a:off x="4137095" y="1741862"/>
            <a:ext cx="3024335" cy="262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138" y="-41449"/>
            <a:ext cx="2474913" cy="330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r="6850"/>
          <a:stretch/>
        </p:blipFill>
        <p:spPr bwMode="auto">
          <a:xfrm>
            <a:off x="-30536" y="3632995"/>
            <a:ext cx="4248472" cy="322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 descr="F:\ДЕКАНАТ ФИУ\Ассоциация выпускников\Форум_ доклад_ 2021.10.05\139517576_3706504306083121_4192695769198235026_n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72081"/>
            <a:ext cx="3409845" cy="255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130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141" y="4097098"/>
            <a:ext cx="4226693" cy="2817794"/>
          </a:xfr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805" y="476672"/>
            <a:ext cx="3960440" cy="594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93" y="22460"/>
            <a:ext cx="244352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10" y="1988840"/>
            <a:ext cx="3165990" cy="210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637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89"/>
          <a:stretch/>
        </p:blipFill>
        <p:spPr bwMode="auto">
          <a:xfrm>
            <a:off x="4098548" y="3645024"/>
            <a:ext cx="5076056" cy="26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575" y="1052735"/>
            <a:ext cx="1950265" cy="271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01" y="0"/>
            <a:ext cx="5439757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" y="2996952"/>
            <a:ext cx="4320480" cy="243027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5683" y="15498"/>
            <a:ext cx="4572000" cy="994122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Встречи выпускников со     	студентами 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81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938" y="79013"/>
            <a:ext cx="2379684" cy="3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7" t="14310" r="22204"/>
          <a:stretch/>
        </p:blipFill>
        <p:spPr bwMode="auto">
          <a:xfrm>
            <a:off x="2046897" y="4286605"/>
            <a:ext cx="2603716" cy="253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703" y="1268760"/>
            <a:ext cx="4498007" cy="252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189830" y="29804"/>
            <a:ext cx="4264309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400" b="1" kern="0" dirty="0">
                <a:solidFill>
                  <a:srgbClr val="0070C0"/>
                </a:solidFill>
                <a:ea typeface="+mj-ea"/>
              </a:rPr>
              <a:t>Наши проекты</a:t>
            </a:r>
            <a:endParaRPr lang="ru-RU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" y="27483"/>
            <a:ext cx="212725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99" y="3928241"/>
            <a:ext cx="4397723" cy="292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5572" r="31350" b="-5572"/>
          <a:stretch/>
        </p:blipFill>
        <p:spPr bwMode="auto">
          <a:xfrm>
            <a:off x="75190" y="3015045"/>
            <a:ext cx="214797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Объект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865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7969" y="2563889"/>
            <a:ext cx="509431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Наши проекты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399" y="3861048"/>
            <a:ext cx="4752528" cy="2673296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663" y="-1379"/>
            <a:ext cx="4816400" cy="270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769" y="2824610"/>
            <a:ext cx="2401887" cy="36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3690"/>
            <a:ext cx="3995936" cy="264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8426"/>
            <a:ext cx="2195735" cy="331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583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13" y="-21408"/>
            <a:ext cx="3719587" cy="247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r="13931"/>
          <a:stretch/>
        </p:blipFill>
        <p:spPr>
          <a:xfrm>
            <a:off x="3635896" y="1231360"/>
            <a:ext cx="2693481" cy="2450393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27" y="4077072"/>
            <a:ext cx="4680912" cy="263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8570"/>
            <a:ext cx="389046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44" y="2329212"/>
            <a:ext cx="3636207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Волонтёрское</a:t>
            </a:r>
            <a:br>
              <a:rPr lang="ru-RU" sz="2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движение</a:t>
            </a:r>
            <a:br>
              <a:rPr lang="ru-RU" sz="2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«</a:t>
            </a:r>
            <a:r>
              <a:rPr lang="en-US" sz="2400" b="1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Medgive</a:t>
            </a:r>
            <a:r>
              <a:rPr lang="ru-RU" sz="2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»</a:t>
            </a:r>
            <a:endParaRPr lang="ru-RU" sz="24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4475782" cy="298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111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3676907" cy="200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4" b="8786"/>
          <a:stretch/>
        </p:blipFill>
        <p:spPr bwMode="auto">
          <a:xfrm>
            <a:off x="179512" y="0"/>
            <a:ext cx="559857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65" y="4206705"/>
            <a:ext cx="4708435" cy="264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4587"/>
            <a:ext cx="3990776" cy="224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776" y="2492896"/>
            <a:ext cx="2512846" cy="188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714" y="45755"/>
            <a:ext cx="2245515" cy="33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640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4507452"/>
            <a:ext cx="3672408" cy="2002234"/>
          </a:xfrm>
        </p:spPr>
        <p:txBody>
          <a:bodyPr/>
          <a:lstStyle/>
          <a:p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Конференции, конкурсы, диалоговые площадки</a:t>
            </a:r>
            <a:endParaRPr lang="ru-RU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9269"/>
            <a:ext cx="4688586" cy="3124943"/>
          </a:xfr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2608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96" y="1065853"/>
            <a:ext cx="4556983" cy="303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790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848" y="3717032"/>
            <a:ext cx="8769152" cy="288032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Международный образовательный форум</a:t>
            </a:r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единства иностранных выпускников</a:t>
            </a:r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белорусских (советских) ВУЗов и стран </a:t>
            </a:r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СНГ </a:t>
            </a:r>
            <a:b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5 сентября 2021года</a:t>
            </a:r>
            <a:endParaRPr lang="ru-RU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4277"/>
            <a:ext cx="3106738" cy="2597038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r="13024"/>
          <a:stretch/>
        </p:blipFill>
        <p:spPr bwMode="auto">
          <a:xfrm>
            <a:off x="5508104" y="116632"/>
            <a:ext cx="303341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229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01" y="2332037"/>
            <a:ext cx="7140799" cy="4525963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6" y="116632"/>
            <a:ext cx="3328987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501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5625885" cy="165494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Спасибо за внимание!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79512" y="3933056"/>
            <a:ext cx="2746648" cy="24048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47" y="1772816"/>
            <a:ext cx="2632053" cy="232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783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34127"/>
            <a:ext cx="4211960" cy="260094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Ректор</a:t>
            </a:r>
            <a:b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Учреждения образования</a:t>
            </a:r>
            <a:b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«Гродненский государственный  медицинский университет»,</a:t>
            </a:r>
            <a:b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Кроткова 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Елена Николаевна</a:t>
            </a:r>
            <a:endParaRPr lang="ru-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520280" cy="3780420"/>
          </a:xfrm>
        </p:spPr>
      </p:pic>
      <p:sp>
        <p:nvSpPr>
          <p:cNvPr id="5" name="TextBox 4"/>
          <p:cNvSpPr txBox="1"/>
          <p:nvPr/>
        </p:nvSpPr>
        <p:spPr>
          <a:xfrm>
            <a:off x="5157308" y="4365010"/>
            <a:ext cx="404899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Проректор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 воспитательной работе, </a:t>
            </a:r>
          </a:p>
          <a:p>
            <a:pPr algn="ctr"/>
            <a:r>
              <a:rPr lang="ru-RU" b="1" kern="0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</a:rPr>
              <a:t>Учреждения образования</a:t>
            </a:r>
            <a:br>
              <a:rPr lang="ru-RU" b="1" kern="0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</a:rPr>
            </a:br>
            <a:r>
              <a:rPr lang="ru-RU" b="1" kern="0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</a:rPr>
              <a:t> «Гродненский государственный  медицинский университет»,</a:t>
            </a:r>
            <a:br>
              <a:rPr lang="ru-RU" b="1" kern="0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Богданович Игорь Петрович </a:t>
            </a:r>
            <a:endParaRPr lang="ru-RU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39132"/>
            <a:ext cx="4125668" cy="31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501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191" y="5517232"/>
            <a:ext cx="3563888" cy="1143000"/>
          </a:xfrm>
        </p:spPr>
        <p:txBody>
          <a:bodyPr/>
          <a:lstStyle/>
          <a:p>
            <a:pPr>
              <a:lnSpc>
                <a:spcPts val="288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Декан факультета иностранных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учащихся,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Стенько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Александр Александрович</a:t>
            </a:r>
            <a:endParaRPr lang="ru-RU" sz="1800" b="1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1705688"/>
            <a:ext cx="2376264" cy="3564396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94" y="188640"/>
            <a:ext cx="4622371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47594" y="3645024"/>
            <a:ext cx="3496406" cy="1625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Начальник отдела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международных связей,</a:t>
            </a:r>
          </a:p>
          <a:p>
            <a:pPr algn="ctr">
              <a:lnSpc>
                <a:spcPct val="115000"/>
              </a:lnSpc>
            </a:pPr>
            <a:r>
              <a:rPr lang="ru-RU" sz="2400" b="1" dirty="0" err="1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Мозалевич</a:t>
            </a:r>
            <a:endParaRPr lang="ru-RU" sz="2400" b="1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Оксана Иосифовна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247" y="188640"/>
            <a:ext cx="258203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0" y="1323766"/>
            <a:ext cx="1059557" cy="104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6" t="4739" r="6028" b="6974"/>
          <a:stretch/>
        </p:blipFill>
        <p:spPr bwMode="auto">
          <a:xfrm>
            <a:off x="128950" y="78488"/>
            <a:ext cx="5230181" cy="12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89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" y="2708920"/>
            <a:ext cx="9120852" cy="189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Объект 1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87" y="0"/>
            <a:ext cx="2549525" cy="2549525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" y="5364706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987824" y="4953948"/>
            <a:ext cx="6156176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/>
                <a:cs typeface="Times New Roman"/>
              </a:rPr>
              <a:t>Заместитель декана по воспитательной работе ФИУ,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/>
                <a:cs typeface="Times New Roman"/>
              </a:rPr>
              <a:t>старший преподаватель кафедры русского и белорусского языков,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Мишонкова Надежда Алексеевна</a:t>
            </a:r>
            <a:endParaRPr lang="ru-RU" sz="2000" dirty="0" smtClean="0">
              <a:solidFill>
                <a:srgbClr val="C00000"/>
              </a:solidFill>
              <a:effectLst/>
              <a:latin typeface="Arial Black" panose="020B0A04020102020204" pitchFamily="34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8" y="188640"/>
            <a:ext cx="132238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86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92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7364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62"/>
          <a:stretch/>
        </p:blipFill>
        <p:spPr bwMode="auto">
          <a:xfrm>
            <a:off x="4644008" y="4348635"/>
            <a:ext cx="2886509" cy="246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619" y="30570"/>
            <a:ext cx="2117661" cy="2823548"/>
          </a:xfr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21" y="3057896"/>
            <a:ext cx="1762379" cy="312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6793"/>
            <a:ext cx="4790560" cy="269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r="11191"/>
          <a:stretch/>
        </p:blipFill>
        <p:spPr bwMode="auto">
          <a:xfrm>
            <a:off x="5000938" y="764704"/>
            <a:ext cx="1787478" cy="215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17" y="2339747"/>
            <a:ext cx="2743621" cy="235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" y="1956046"/>
            <a:ext cx="2022499" cy="359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204" y="4675838"/>
            <a:ext cx="2163645" cy="218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896390" y="3131329"/>
            <a:ext cx="22621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kern="0" dirty="0" smtClean="0">
                <a:solidFill>
                  <a:srgbClr val="0070C0"/>
                </a:solidFill>
                <a:ea typeface="+mj-ea"/>
              </a:rPr>
              <a:t>Это 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532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35" y="764704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17" name="Объект 1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81" y="3357563"/>
            <a:ext cx="5657272" cy="3500437"/>
          </a:xfrm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" y="0"/>
            <a:ext cx="5529808" cy="342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0" y="3573016"/>
            <a:ext cx="2714306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51520" y="6327865"/>
            <a:ext cx="6362639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0070C0"/>
                </a:solidFill>
                <a:latin typeface="Arial Black" panose="020B0A04020102020204" pitchFamily="34" charset="0"/>
                <a:ea typeface="+mj-ea"/>
              </a:rPr>
              <a:t>История нашего университета</a:t>
            </a:r>
            <a:endParaRPr lang="ru-RU" sz="1100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33971" y="2549894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kern="0" dirty="0" smtClean="0">
                <a:solidFill>
                  <a:srgbClr val="0070C0"/>
                </a:solidFill>
                <a:ea typeface="+mj-ea"/>
              </a:rPr>
              <a:t>Наша история</a:t>
            </a:r>
            <a:endParaRPr lang="ru-RU" sz="1400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6" r="16392"/>
          <a:stretch/>
        </p:blipFill>
        <p:spPr bwMode="auto">
          <a:xfrm>
            <a:off x="6156176" y="44819"/>
            <a:ext cx="2760712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269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77" y="106845"/>
            <a:ext cx="288031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6845"/>
            <a:ext cx="383855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" t="4468" r="570" b="24941"/>
          <a:stretch/>
        </p:blipFill>
        <p:spPr bwMode="auto">
          <a:xfrm>
            <a:off x="1252083" y="2410832"/>
            <a:ext cx="2258712" cy="328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26" y="4662488"/>
            <a:ext cx="2195513" cy="21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752" y="4489490"/>
            <a:ext cx="1724312" cy="223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951" y="1286761"/>
            <a:ext cx="2170113" cy="21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1" name="Объект 15360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694" y="4489490"/>
            <a:ext cx="1998078" cy="2009198"/>
          </a:xfrm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328" y="2852936"/>
            <a:ext cx="2024063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1387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3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Тема31</Template>
  <TotalTime>272</TotalTime>
  <Words>72</Words>
  <Application>Microsoft Office PowerPoint</Application>
  <PresentationFormat>Экран (4:3)</PresentationFormat>
  <Paragraphs>24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Тема31</vt:lpstr>
      <vt:lpstr>Презентация PowerPoint</vt:lpstr>
      <vt:lpstr>Международный образовательный форум единства иностранных выпускников белорусских (советских) ВУЗов и стран СНГ  5 сентября 2021года</vt:lpstr>
      <vt:lpstr>Ректор Учреждения образования  «Гродненский государственный  медицинский университет», Кроткова Елена Николаевна</vt:lpstr>
      <vt:lpstr>Декан факультета иностранных учащихся, Стенько Александр Александрович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Встречи выпускников со      студентами </vt:lpstr>
      <vt:lpstr>Презентация PowerPoint</vt:lpstr>
      <vt:lpstr>Наши проекты</vt:lpstr>
      <vt:lpstr>Волонтёрское  движение «Medgive»</vt:lpstr>
      <vt:lpstr>Презентация PowerPoint</vt:lpstr>
      <vt:lpstr>Конференции, конкурсы, диалоговые площадки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Nadezhda</dc:creator>
  <cp:lastModifiedBy>Nadezhda</cp:lastModifiedBy>
  <cp:revision>31</cp:revision>
  <dcterms:created xsi:type="dcterms:W3CDTF">2021-10-04T19:35:00Z</dcterms:created>
  <dcterms:modified xsi:type="dcterms:W3CDTF">2021-10-05T06:14:14Z</dcterms:modified>
</cp:coreProperties>
</file>