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70" r:id="rId5"/>
    <p:sldId id="271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49EC633-FD29-4FD3-9869-26D2FB750DA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7B9CD22-7402-4185-B590-CBB8D127B7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81" y="5085184"/>
            <a:ext cx="7315200" cy="866833"/>
          </a:xfrm>
        </p:spPr>
        <p:txBody>
          <a:bodyPr/>
          <a:lstStyle/>
          <a:p>
            <a:r>
              <a:rPr lang="ru-RU" dirty="0" smtClean="0"/>
              <a:t>Общежитие №3 </a:t>
            </a:r>
            <a:r>
              <a:rPr lang="ru-RU" dirty="0" err="1" smtClean="0"/>
              <a:t>ГрГМУ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I:\Новая папка (2)\общ\IMG_043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71600" y="548680"/>
            <a:ext cx="6840760" cy="41734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365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468052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Сидорович Наталья Владимировна - кастелянша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8680"/>
            <a:ext cx="4032448" cy="604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32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204864"/>
            <a:ext cx="6379096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Харитонова Лариса Сергеевна - дежурная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3888432" cy="58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27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84784"/>
            <a:ext cx="5097760" cy="3036413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Варжина</a:t>
            </a:r>
            <a:r>
              <a:rPr lang="ru-RU" dirty="0" smtClean="0"/>
              <a:t> Ирина Александровна - дежурная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4104456" cy="615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35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852936"/>
            <a:ext cx="5112568" cy="115409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Шкута</a:t>
            </a:r>
            <a:r>
              <a:rPr lang="ru-RU" dirty="0" smtClean="0"/>
              <a:t> Зоя Людвиговна - дежурная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3888432" cy="583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9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276872"/>
            <a:ext cx="4536504" cy="2016224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Радион</a:t>
            </a:r>
            <a:r>
              <a:rPr lang="ru-RU" dirty="0" smtClean="0"/>
              <a:t> Елена Станиславовна - дежурная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12676"/>
            <a:ext cx="4104456" cy="615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41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44715"/>
            <a:ext cx="8208912" cy="238834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 пожаловать!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3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6969968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Общежитие начинается с фойе</a:t>
            </a:r>
            <a:endParaRPr lang="ru-RU" dirty="0"/>
          </a:p>
        </p:txBody>
      </p:sp>
      <p:pic>
        <p:nvPicPr>
          <p:cNvPr id="4" name="Picture 2" descr="C:\Users\Пользователь\Desktop\IMG_20171220_175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57834" y="3284985"/>
            <a:ext cx="4112136" cy="30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IMG_20190315_185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2988000" cy="39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Пользователь\Desktop\IMG_20190315_185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345070" cy="44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5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Немного </a:t>
            </a:r>
            <a:r>
              <a:rPr lang="ru-RU" smtClean="0"/>
              <a:t>об </a:t>
            </a:r>
            <a:r>
              <a:rPr lang="ru-RU" smtClean="0"/>
              <a:t>общежитии…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Построено в </a:t>
            </a:r>
            <a:r>
              <a:rPr lang="ru-RU" dirty="0" smtClean="0"/>
              <a:t>1967 г.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Комната 18 м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предназначена для 4 человек;</a:t>
            </a:r>
          </a:p>
          <a:p>
            <a:r>
              <a:rPr lang="ru-RU" dirty="0" smtClean="0"/>
              <a:t>Выделяются отдельные комнаты </a:t>
            </a:r>
            <a:r>
              <a:rPr lang="ru-RU" dirty="0" err="1" smtClean="0"/>
              <a:t>взаимопоженившимся</a:t>
            </a:r>
            <a:r>
              <a:rPr lang="ru-RU" dirty="0" smtClean="0"/>
              <a:t> студентам </a:t>
            </a:r>
            <a:r>
              <a:rPr lang="ru-RU" dirty="0" err="1" smtClean="0"/>
              <a:t>ГрГМУ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Коридорного типа, каждый этаж условно разделен на мужское и женское крыло. В каждом крыле кухня, туалет, умывальники, биде. Всего 5 этажей;</a:t>
            </a:r>
            <a:endParaRPr lang="ru-RU" dirty="0"/>
          </a:p>
          <a:p>
            <a:r>
              <a:rPr lang="ru-RU" dirty="0" smtClean="0"/>
              <a:t>Женский и мужской душ располагаются в подвальном помещении;</a:t>
            </a:r>
          </a:p>
          <a:p>
            <a:r>
              <a:rPr lang="ru-RU" dirty="0" smtClean="0"/>
              <a:t>Имеется спортивная комната, комната отдыха, 2 читальных зала;</a:t>
            </a:r>
          </a:p>
          <a:p>
            <a:r>
              <a:rPr lang="ru-RU" dirty="0" smtClean="0"/>
              <a:t>Вход в общежитие и фойе в целях безопасности оборудованы камерами видеонаблюдения;</a:t>
            </a:r>
          </a:p>
          <a:p>
            <a:r>
              <a:rPr lang="ru-RU" dirty="0" smtClean="0"/>
              <a:t>Имеется студенческий совет общежития, который решает насущные вопросы;</a:t>
            </a:r>
          </a:p>
          <a:p>
            <a:r>
              <a:rPr lang="ru-RU" dirty="0" smtClean="0"/>
              <a:t>В течении года проводятся тематические вечера и дискотеки;</a:t>
            </a:r>
          </a:p>
          <a:p>
            <a:r>
              <a:rPr lang="ru-RU" dirty="0" smtClean="0"/>
              <a:t>Любой студент имеет возможность проявлять инициативу и креатив по улучшению жизни общежития;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44522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18049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85" y="3645024"/>
            <a:ext cx="48600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Большой читальный зал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528" y="3509628"/>
            <a:ext cx="4464496" cy="3348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2924944"/>
            <a:ext cx="417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chemeClr val="tx2"/>
                </a:solidFill>
              </a:rPr>
              <a:t>Малый читальный зал</a:t>
            </a:r>
            <a:endParaRPr lang="ru-RU" sz="2800" dirty="0">
              <a:ln>
                <a:solidFill>
                  <a:srgbClr val="FFC00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3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Спортивная комната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4379978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978" y="3284984"/>
            <a:ext cx="4764021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7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Кухня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556792"/>
            <a:ext cx="537659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68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11540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Коллектив общежития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70080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Петракова Елена Александровна – заведующая общежитием №3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3096344" cy="464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95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24744"/>
            <a:ext cx="4248472" cy="32403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Двожецкая</a:t>
            </a:r>
            <a:r>
              <a:rPr lang="ru-RU" dirty="0" smtClean="0"/>
              <a:t> Мария Ивановна - воспитатель</a:t>
            </a:r>
            <a:endParaRPr lang="ru-RU" dirty="0"/>
          </a:p>
        </p:txBody>
      </p:sp>
      <p:pic>
        <p:nvPicPr>
          <p:cNvPr id="1026" name="Picture 2" descr="C:\Users\Пользователь\Desktop\IMG-85e8c7cc57669c50d25934a5996e07a6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312368" cy="43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7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988840"/>
            <a:ext cx="4464496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Игнатович Ирина </a:t>
            </a:r>
            <a:r>
              <a:rPr lang="ru-RU" dirty="0" err="1" smtClean="0"/>
              <a:t>Тадеушевна</a:t>
            </a:r>
            <a:r>
              <a:rPr lang="ru-RU" dirty="0" smtClean="0"/>
              <a:t> - воспитатель</a:t>
            </a:r>
            <a:endParaRPr lang="ru-RU" dirty="0"/>
          </a:p>
        </p:txBody>
      </p:sp>
      <p:pic>
        <p:nvPicPr>
          <p:cNvPr id="1026" name="Picture 2" descr="C:\Users\Пользователь\Desktop\IMG_20171102_164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312368" cy="4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7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146</TotalTime>
  <Words>182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Перспектива</vt:lpstr>
      <vt:lpstr>Общежитие №3 ГрГМУ</vt:lpstr>
      <vt:lpstr>Общежитие начинается с фойе</vt:lpstr>
      <vt:lpstr>Немного об общежитии…</vt:lpstr>
      <vt:lpstr>Большой читальный зал</vt:lpstr>
      <vt:lpstr>Спортивная комната</vt:lpstr>
      <vt:lpstr>Кухня</vt:lpstr>
      <vt:lpstr>Коллектив общежития</vt:lpstr>
      <vt:lpstr>Двожецкая Мария Ивановна - воспитатель</vt:lpstr>
      <vt:lpstr>Игнатович Ирина Тадеушевна - воспитатель</vt:lpstr>
      <vt:lpstr>Сидорович Наталья Владимировна - кастелянша</vt:lpstr>
      <vt:lpstr>Харитонова Лариса Сергеевна - дежурная</vt:lpstr>
      <vt:lpstr>Варжина Ирина Александровна - дежурная</vt:lpstr>
      <vt:lpstr>Шкута Зоя Людвиговна - дежурная</vt:lpstr>
      <vt:lpstr>Радион Елена Станиславовна - дежурная</vt:lpstr>
      <vt:lpstr>Добро пожаловать!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Общежитие №3 ГрГМУ</dc:title>
  <dc:creator>USER</dc:creator>
  <cp:lastModifiedBy>Admin</cp:lastModifiedBy>
  <cp:revision>27</cp:revision>
  <dcterms:created xsi:type="dcterms:W3CDTF">2018-03-13T16:00:19Z</dcterms:created>
  <dcterms:modified xsi:type="dcterms:W3CDTF">2019-03-19T07:02:57Z</dcterms:modified>
</cp:coreProperties>
</file>