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57" r:id="rId6"/>
    <p:sldId id="264" r:id="rId7"/>
    <p:sldId id="267" r:id="rId8"/>
    <p:sldId id="265" r:id="rId9"/>
    <p:sldId id="259" r:id="rId10"/>
    <p:sldId id="260" r:id="rId11"/>
    <p:sldId id="258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8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9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7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7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4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8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6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1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98000">
              <a:srgbClr val="C7DAF1"/>
            </a:gs>
            <a:gs pos="100000">
              <a:schemeClr val="tx2">
                <a:lumMod val="40000"/>
                <a:lumOff val="60000"/>
              </a:schemeClr>
            </a:gs>
            <a:gs pos="42000">
              <a:schemeClr val="bg1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7DE0-4649-464B-8DE9-DE5C796E0FF3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5C260-742F-4502-8051-9DF259DC3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7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98000">
              <a:srgbClr val="193B65"/>
            </a:gs>
            <a:gs pos="100000">
              <a:schemeClr val="tx2">
                <a:lumMod val="40000"/>
                <a:lumOff val="60000"/>
              </a:schemeClr>
            </a:gs>
            <a:gs pos="42000">
              <a:schemeClr val="bg1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6642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Профилактика наиболее распространенных видов преступлений против информационной безопасности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797152"/>
            <a:ext cx="4608512" cy="15841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Материал подготовлен </a:t>
            </a:r>
          </a:p>
          <a:p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отрудниками отдела </a:t>
            </a:r>
            <a:r>
              <a:rPr lang="ru-RU" b="1" dirty="0">
                <a:solidFill>
                  <a:srgbClr val="002060"/>
                </a:solidFill>
              </a:rPr>
              <a:t>по раскрытию преступлений в сфере высоких технологий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УВД Гродненского облисполкома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8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12968" cy="6087206"/>
          </a:xfrm>
        </p:spPr>
      </p:pic>
    </p:spTree>
    <p:extLst>
      <p:ext uri="{BB962C8B-B14F-4D97-AF65-F5344CB8AC3E}">
        <p14:creationId xmlns:p14="http://schemas.microsoft.com/office/powerpoint/2010/main" val="218880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98000">
              <a:srgbClr val="C7DAF1"/>
            </a:gs>
            <a:gs pos="100000">
              <a:schemeClr val="tx2">
                <a:lumMod val="40000"/>
                <a:lumOff val="60000"/>
              </a:schemeClr>
            </a:gs>
            <a:gs pos="42000">
              <a:schemeClr val="bg1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60486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Нередки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случаи мошенничеств, связанных с деятельностью Интернет-магазинов и сайтов по продаже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авиабилетов.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	Чем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привлекают потенциальных жертв мошенники?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	Прежде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всего - необоснованно низкими ценами. При заказе товаров вас попросят внести предоплату, зачастую путем внесения денежных средств на некий виртуальный кошелек посредством терминала экспресс-оплаты. Далее магазин в течение нескольких дней будет придумывать отговорки и обещать вам скорую доставку товара, а потом бесследно исчезнет либо пришлет некачественный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товар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1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60648"/>
            <a:ext cx="8634961" cy="6048672"/>
          </a:xfrm>
        </p:spPr>
      </p:pic>
    </p:spTree>
    <p:extLst>
      <p:ext uri="{BB962C8B-B14F-4D97-AF65-F5344CB8AC3E}">
        <p14:creationId xmlns:p14="http://schemas.microsoft.com/office/powerpoint/2010/main" val="257146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8634961" cy="6480720"/>
          </a:xfrm>
        </p:spPr>
      </p:pic>
    </p:spTree>
    <p:extLst>
      <p:ext uri="{BB962C8B-B14F-4D97-AF65-F5344CB8AC3E}">
        <p14:creationId xmlns:p14="http://schemas.microsoft.com/office/powerpoint/2010/main" val="15968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634960" cy="6264696"/>
          </a:xfrm>
        </p:spPr>
      </p:pic>
    </p:spTree>
    <p:extLst>
      <p:ext uri="{BB962C8B-B14F-4D97-AF65-F5344CB8AC3E}">
        <p14:creationId xmlns:p14="http://schemas.microsoft.com/office/powerpoint/2010/main" val="212226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336704"/>
          </a:xfrm>
        </p:spPr>
        <p:txBody>
          <a:bodyPr>
            <a:noAutofit/>
          </a:bodyPr>
          <a:lstStyle/>
          <a:p>
            <a:pPr marL="0" indent="354013" algn="just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В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последние годы широкую популярность получили смс-рассылки или электронные письма с сообщениями о выигрыше автомобиля либо других ценных призов.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Для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получения «выигрыша» злоумышленники обычно просят перевести на электронные счета определенную сумму денег, мотивируя это необходимостью уплаты налогов, таможенных пошлин, транспортных расходов и т.д. После получения денежных средств они перестают выходить на связь либо просят перевести дополнительные суммы на оформление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выигрыша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4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98000">
              <a:srgbClr val="C7DAF1"/>
            </a:gs>
            <a:gs pos="100000">
              <a:schemeClr val="tx2">
                <a:lumMod val="40000"/>
                <a:lumOff val="60000"/>
              </a:schemeClr>
            </a:gs>
            <a:gs pos="42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Любая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просьба перевести денежные средства для получения выигрыша должна насторожить вас. Помните, что выигрыш в лотерею влечет за собой налоговые обязательства, но порядок уплаты налогов регламентирован действующим законодательством и не осуществляется посредством перевода денежных средств на электронные счета граждан и организаций или т.н. «электронные кошельки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»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3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98000">
              <a:srgbClr val="C7DAF1"/>
            </a:gs>
            <a:gs pos="100000">
              <a:schemeClr val="tx2">
                <a:lumMod val="40000"/>
                <a:lumOff val="60000"/>
              </a:schemeClr>
            </a:gs>
            <a:gs pos="42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Будьте бдительны и помните о том, что для того, чтобы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что-то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выиграть, необходимо принимать участие в розыгрыше. Все упоминания о том, что ваш номер является «счастливым» и оказался в списке участников лотереи, являются, как правило, лишь уловкой для привлечения вашего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внимания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16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8"/>
          </a:xfrm>
        </p:spPr>
      </p:pic>
    </p:spTree>
    <p:extLst>
      <p:ext uri="{BB962C8B-B14F-4D97-AF65-F5344CB8AC3E}">
        <p14:creationId xmlns:p14="http://schemas.microsoft.com/office/powerpoint/2010/main" val="423519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98000">
              <a:srgbClr val="C7DAF1"/>
            </a:gs>
            <a:gs pos="100000">
              <a:schemeClr val="tx2">
                <a:lumMod val="40000"/>
                <a:lumOff val="60000"/>
              </a:schemeClr>
            </a:gs>
            <a:gs pos="42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08912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Цель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подобных сайтов – обмануть максимальное количество людей за короткий срок. Создать Интернет-сайт сегодня – дело нескольких минут, поэтому вскоре после прекращения работы сайт возродится по другому адресу, с другим дизайном и под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другим названием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Если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 хотите купить товар по предоплате помните, что серьезные Интернет-магазины не будут просить вас перечислить деньги на виртуальный кошелек или счет мобильного телефона. Поищите информацию о магазине в сети Интернет, посмотрите, как долго он находится на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рынке</a:t>
            </a:r>
          </a:p>
        </p:txBody>
      </p:sp>
    </p:spTree>
    <p:extLst>
      <p:ext uri="{BB962C8B-B14F-4D97-AF65-F5344CB8AC3E}">
        <p14:creationId xmlns:p14="http://schemas.microsoft.com/office/powerpoint/2010/main" val="232015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58"/>
            <a:ext cx="8928992" cy="6402675"/>
          </a:xfrm>
        </p:spPr>
      </p:pic>
    </p:spTree>
    <p:extLst>
      <p:ext uri="{BB962C8B-B14F-4D97-AF65-F5344CB8AC3E}">
        <p14:creationId xmlns:p14="http://schemas.microsoft.com/office/powerpoint/2010/main" val="291989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8000">
              <a:srgbClr val="C7DAF1"/>
            </a:gs>
            <a:gs pos="100000">
              <a:schemeClr val="tx2">
                <a:lumMod val="40000"/>
                <a:lumOff val="60000"/>
              </a:schemeClr>
            </a:gs>
            <a:gs pos="42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Если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 имеете дело с сайтом крупной или известной вам компании, убедитесь в правильности написания адреса ресурса в адресной строке вашего браузера. При необходимости потребуйте от администраторов магазина предоставить вам информацию о юридическом лице, проверьте ее, используя общедоступные базы данных налоговых органов и реестр юридических лиц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Убедитесь в том, что вы знаете адрес, по которому вы сможете направить претензию в случае, если вы будете недовольны покупкой.</a:t>
            </a:r>
          </a:p>
        </p:txBody>
      </p:sp>
    </p:spTree>
    <p:extLst>
      <p:ext uri="{BB962C8B-B14F-4D97-AF65-F5344CB8AC3E}">
        <p14:creationId xmlns:p14="http://schemas.microsoft.com/office/powerpoint/2010/main" val="322114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309809"/>
          </a:xfrm>
        </p:spPr>
      </p:pic>
    </p:spTree>
    <p:extLst>
      <p:ext uri="{BB962C8B-B14F-4D97-AF65-F5344CB8AC3E}">
        <p14:creationId xmlns:p14="http://schemas.microsoft.com/office/powerpoint/2010/main" val="3630952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Профилактика наиболее распространенных видов преступлений против информационной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kab_120_2</dc:creator>
  <cp:lastModifiedBy>Пользователь Windows</cp:lastModifiedBy>
  <cp:revision>16</cp:revision>
  <dcterms:created xsi:type="dcterms:W3CDTF">2019-11-22T08:31:04Z</dcterms:created>
  <dcterms:modified xsi:type="dcterms:W3CDTF">2020-12-02T10:57:59Z</dcterms:modified>
</cp:coreProperties>
</file>