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308" r:id="rId2"/>
    <p:sldId id="257" r:id="rId3"/>
    <p:sldId id="258" r:id="rId4"/>
    <p:sldId id="256" r:id="rId5"/>
    <p:sldId id="262" r:id="rId6"/>
    <p:sldId id="309" r:id="rId7"/>
    <p:sldId id="259" r:id="rId8"/>
    <p:sldId id="31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87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11" r:id="rId44"/>
    <p:sldId id="312" r:id="rId45"/>
    <p:sldId id="297" r:id="rId46"/>
    <p:sldId id="298" r:id="rId47"/>
    <p:sldId id="299" r:id="rId48"/>
    <p:sldId id="301" r:id="rId49"/>
    <p:sldId id="302" r:id="rId50"/>
    <p:sldId id="300" r:id="rId51"/>
    <p:sldId id="261" r:id="rId52"/>
    <p:sldId id="260" r:id="rId53"/>
    <p:sldId id="304" r:id="rId54"/>
    <p:sldId id="305" r:id="rId55"/>
    <p:sldId id="306" r:id="rId56"/>
    <p:sldId id="307" r:id="rId57"/>
    <p:sldId id="313" r:id="rId58"/>
    <p:sldId id="303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86" autoAdjust="0"/>
    <p:restoredTop sz="94660"/>
  </p:normalViewPr>
  <p:slideViewPr>
    <p:cSldViewPr>
      <p:cViewPr varScale="1">
        <p:scale>
          <a:sx n="60" d="100"/>
          <a:sy n="60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9DE18-0EE5-4DBF-ABE4-6B70C140152A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653E4-E589-48FA-862E-84FA4F6F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195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4B15A-5096-4CAF-B5EF-38F1456CDAF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9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8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1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3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4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26.02.2019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9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2"/>
          <p:cNvSpPr>
            <a:spLocks noGrp="1"/>
          </p:cNvSpPr>
          <p:nvPr>
            <p:ph type="ctrTitle"/>
          </p:nvPr>
        </p:nvSpPr>
        <p:spPr>
          <a:xfrm>
            <a:off x="-153052" y="2132856"/>
            <a:ext cx="8751836" cy="179316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ДЕДУШКА </a:t>
            </a:r>
            <a:br>
              <a:rPr lang="ru-RU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ВОИН-ИНТЕРНАЦИОНАЛИСТ</a:t>
            </a:r>
            <a:endParaRPr lang="ru-RU" sz="4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1987" name="Picture 3" descr="F:\hands-ball-about-9f74c3-1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"/>
            <a:ext cx="8064896" cy="66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1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751"/>
    </mc:Choice>
    <mc:Fallback>
      <p:transition spd="slow" advTm="575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" y="404664"/>
            <a:ext cx="8939279" cy="5688632"/>
          </a:xfrm>
        </p:spPr>
      </p:pic>
    </p:spTree>
    <p:extLst>
      <p:ext uri="{BB962C8B-B14F-4D97-AF65-F5344CB8AC3E}">
        <p14:creationId xmlns:p14="http://schemas.microsoft.com/office/powerpoint/2010/main" val="92817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679"/>
    </mc:Choice>
    <mc:Fallback>
      <p:transition spd="slow" advTm="567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48" y="1"/>
            <a:ext cx="4278751" cy="285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" y="1"/>
            <a:ext cx="5036241" cy="306896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0"/>
          <a:stretch/>
        </p:blipFill>
        <p:spPr bwMode="auto">
          <a:xfrm>
            <a:off x="2699792" y="3281678"/>
            <a:ext cx="4824536" cy="35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63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273"/>
    </mc:Choice>
    <mc:Fallback>
      <p:transition spd="slow" advTm="627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50" y="3212976"/>
            <a:ext cx="5179676" cy="3475037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44353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16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534"/>
    </mc:Choice>
    <mc:Fallback>
      <p:transition spd="slow" advTm="653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3748583"/>
            <a:ext cx="4681728" cy="313182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6507361" cy="409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87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672"/>
    </mc:Choice>
    <mc:Fallback>
      <p:transition spd="slow" advTm="567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420023"/>
            <a:ext cx="3467169" cy="4437977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1" y="88259"/>
            <a:ext cx="6400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" y="3382963"/>
            <a:ext cx="487045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60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422"/>
    </mc:Choice>
    <mc:Fallback>
      <p:transition spd="slow" advTm="542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3648"/>
            <a:ext cx="5303186" cy="3475037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472" y="3212976"/>
            <a:ext cx="4638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56752"/>
            <a:ext cx="2592288" cy="259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03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662"/>
    </mc:Choice>
    <mc:Fallback>
      <p:transition spd="slow" advTm="566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6336704" cy="4573669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b="7208"/>
          <a:stretch/>
        </p:blipFill>
        <p:spPr bwMode="auto">
          <a:xfrm>
            <a:off x="4860032" y="3631613"/>
            <a:ext cx="4440364" cy="321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54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946"/>
    </mc:Choice>
    <mc:Fallback>
      <p:transition spd="slow" advTm="594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602"/>
            <a:ext cx="5928438" cy="3705274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345" y="3212976"/>
            <a:ext cx="512265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40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286"/>
    </mc:Choice>
    <mc:Fallback>
      <p:transition spd="slow" advTm="528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59755"/>
            <a:ext cx="5212555" cy="3475037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1" y="-76858"/>
            <a:ext cx="539591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62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555"/>
    </mc:Choice>
    <mc:Fallback>
      <p:transition spd="slow" advTm="555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82963"/>
            <a:ext cx="5369728" cy="3475037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25789"/>
            <a:ext cx="4032318" cy="495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07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354"/>
    </mc:Choice>
    <mc:Fallback>
      <p:transition spd="slow" advTm="635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3416" y="831897"/>
            <a:ext cx="5034647" cy="54853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Моего дедушку зовут Алексей Дмитриевич, он  полковник, служивший во многих странах, был   ранен,  контужен в голову. Награждён  55-ю медалями, в том числе и орден </a:t>
            </a:r>
            <a:r>
              <a:rPr lang="ru-RU" sz="2400" b="1" dirty="0"/>
              <a:t>Красной </a:t>
            </a:r>
            <a:r>
              <a:rPr lang="ru-RU" sz="2400" b="1" dirty="0" smtClean="0"/>
              <a:t>звезды - это </a:t>
            </a:r>
            <a:r>
              <a:rPr lang="ru-RU" sz="2400" b="1" dirty="0"/>
              <a:t>наибольшее количество наград в </a:t>
            </a:r>
            <a:r>
              <a:rPr lang="ru-RU" sz="2400" b="1" dirty="0" smtClean="0"/>
              <a:t>Беларуси. У него много раз брали интервью и показывали по телевизору. </a:t>
            </a:r>
          </a:p>
          <a:p>
            <a:pPr marL="0" indent="0">
              <a:buNone/>
            </a:pPr>
            <a:r>
              <a:rPr lang="ru-RU" sz="2400" b="1" dirty="0" smtClean="0"/>
              <a:t>Историю его военной службы занесли в энциклопедию «Кто есть кто в Беларуси».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4595" y="-91433"/>
            <a:ext cx="4429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Мой Дедушка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71" y="332656"/>
            <a:ext cx="415402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0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385"/>
    </mc:Choice>
    <mc:Fallback>
      <p:transition spd="slow" advTm="538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30" y="15143"/>
            <a:ext cx="5209950" cy="3475037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581025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68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933"/>
    </mc:Choice>
    <mc:Fallback>
      <p:transition spd="slow" advTm="593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21"/>
            <a:ext cx="5282822" cy="3475037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539591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02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542"/>
    </mc:Choice>
    <mc:Fallback>
      <p:transition spd="slow" advTm="454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783"/>
            <a:ext cx="7011001" cy="3979217"/>
          </a:xfr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385"/>
            <a:ext cx="581660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83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882"/>
    </mc:Choice>
    <mc:Fallback>
      <p:transition spd="slow" advTm="588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30" y="0"/>
            <a:ext cx="4809270" cy="3475037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51885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96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895"/>
    </mc:Choice>
    <mc:Fallback>
      <p:transition spd="slow" advTm="489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3"/>
            <a:ext cx="5232176" cy="3475037"/>
          </a:xfr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82963"/>
            <a:ext cx="521176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69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244"/>
    </mc:Choice>
    <mc:Fallback>
      <p:transition spd="slow" advTm="624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97" y="116632"/>
            <a:ext cx="9324097" cy="6237312"/>
          </a:xfrm>
        </p:spPr>
      </p:pic>
    </p:spTree>
    <p:extLst>
      <p:ext uri="{BB962C8B-B14F-4D97-AF65-F5344CB8AC3E}">
        <p14:creationId xmlns:p14="http://schemas.microsoft.com/office/powerpoint/2010/main" val="278490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649"/>
    </mc:Choice>
    <mc:Fallback>
      <p:transition spd="slow" advTm="564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5172148" cy="3475037"/>
          </a:xfr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7" y="2780928"/>
            <a:ext cx="5395913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33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374"/>
    </mc:Choice>
    <mc:Fallback>
      <p:transition spd="slow" advTm="5374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5213858" cy="3475037"/>
          </a:xfr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0928"/>
            <a:ext cx="5045420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88" y="3532722"/>
            <a:ext cx="2663825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81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580"/>
    </mc:Choice>
    <mc:Fallback>
      <p:transition spd="slow" advTm="558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397043" cy="6264696"/>
          </a:xfrm>
        </p:spPr>
      </p:pic>
    </p:spTree>
    <p:extLst>
      <p:ext uri="{BB962C8B-B14F-4D97-AF65-F5344CB8AC3E}">
        <p14:creationId xmlns:p14="http://schemas.microsoft.com/office/powerpoint/2010/main" val="146913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277"/>
    </mc:Choice>
    <mc:Fallback>
      <p:transition spd="slow" advTm="527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" y="0"/>
            <a:ext cx="5263580" cy="3475037"/>
          </a:xfr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78739"/>
            <a:ext cx="505460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5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808"/>
    </mc:Choice>
    <mc:Fallback>
      <p:transition spd="slow" advTm="580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7443" y="4481736"/>
            <a:ext cx="9036496" cy="23762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/>
              <a:t>Дедушка Лёша получил три высших </a:t>
            </a:r>
            <a:r>
              <a:rPr lang="ru-RU" b="1" dirty="0" smtClean="0"/>
              <a:t>образования: высшее военное училище, Академию им. М. Фрунзе и Академию Генерального штаба. </a:t>
            </a:r>
          </a:p>
          <a:p>
            <a:pPr marL="45720" indent="0" algn="ctr">
              <a:buNone/>
            </a:pPr>
            <a:r>
              <a:rPr lang="ru-RU" b="1" dirty="0" smtClean="0"/>
              <a:t>Он </a:t>
            </a:r>
            <a:r>
              <a:rPr lang="ru-RU" b="1" dirty="0"/>
              <a:t>решил служить в армии, чтобы защищать </a:t>
            </a:r>
            <a:r>
              <a:rPr lang="ru-RU" b="1" dirty="0" smtClean="0"/>
              <a:t>свою Родину, своих </a:t>
            </a:r>
            <a:r>
              <a:rPr lang="ru-RU" b="1" dirty="0"/>
              <a:t>родных</a:t>
            </a:r>
            <a:r>
              <a:rPr lang="ru-RU" b="1" dirty="0" smtClean="0"/>
              <a:t>.</a:t>
            </a:r>
          </a:p>
          <a:p>
            <a:pPr marL="45720" indent="0" algn="ctr">
              <a:buNone/>
            </a:pPr>
            <a:r>
              <a:rPr lang="ru-RU" b="1" dirty="0" smtClean="0"/>
              <a:t> Так должен поступать каждый мужчина!</a:t>
            </a:r>
            <a:endParaRPr lang="ru-RU" b="1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/>
          <a:stretch/>
        </p:blipFill>
        <p:spPr bwMode="auto">
          <a:xfrm>
            <a:off x="17804" y="0"/>
            <a:ext cx="4492655" cy="433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5"/>
          <a:stretch/>
        </p:blipFill>
        <p:spPr bwMode="auto">
          <a:xfrm>
            <a:off x="4860032" y="428265"/>
            <a:ext cx="411054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38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644"/>
    </mc:Choice>
    <mc:Fallback>
      <p:transition spd="slow" advTm="564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" y="-315416"/>
            <a:ext cx="5176845" cy="3817924"/>
          </a:xfr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8" r="5477" b="8467"/>
          <a:stretch/>
        </p:blipFill>
        <p:spPr bwMode="auto">
          <a:xfrm>
            <a:off x="2627784" y="3208723"/>
            <a:ext cx="6369975" cy="364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32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13"/>
    </mc:Choice>
    <mc:Fallback>
      <p:transition spd="slow" advTm="601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54"/>
            <a:ext cx="6400800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82" y="2276872"/>
            <a:ext cx="4885520" cy="36402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64" y="3760787"/>
            <a:ext cx="45720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97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581"/>
    </mc:Choice>
    <mc:Fallback>
      <p:transition spd="slow" advTm="658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0"/>
            <a:ext cx="5208486" cy="3475037"/>
          </a:xfr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3677"/>
            <a:ext cx="523716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94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346"/>
    </mc:Choice>
    <mc:Fallback>
      <p:transition spd="slow" advTm="534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8" y="1052736"/>
            <a:ext cx="8869127" cy="3744416"/>
          </a:xfrm>
        </p:spPr>
      </p:pic>
    </p:spTree>
    <p:extLst>
      <p:ext uri="{BB962C8B-B14F-4D97-AF65-F5344CB8AC3E}">
        <p14:creationId xmlns:p14="http://schemas.microsoft.com/office/powerpoint/2010/main" val="176422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413"/>
    </mc:Choice>
    <mc:Fallback>
      <p:transition spd="slow" advTm="5413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7" y="332656"/>
            <a:ext cx="8763528" cy="5832648"/>
          </a:xfrm>
        </p:spPr>
      </p:pic>
    </p:spTree>
    <p:extLst>
      <p:ext uri="{BB962C8B-B14F-4D97-AF65-F5344CB8AC3E}">
        <p14:creationId xmlns:p14="http://schemas.microsoft.com/office/powerpoint/2010/main" val="17200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338"/>
    </mc:Choice>
    <mc:Fallback>
      <p:transition spd="slow" advTm="6338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2656"/>
            <a:ext cx="5204792" cy="3539259"/>
          </a:xfr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" y="17269"/>
            <a:ext cx="3767137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" y="3212976"/>
            <a:ext cx="509111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12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830"/>
    </mc:Choice>
    <mc:Fallback>
      <p:transition spd="slow" advTm="583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9"/>
            <a:ext cx="4633382" cy="3475037"/>
          </a:xfr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3"/>
          <a:stretch/>
        </p:blipFill>
        <p:spPr bwMode="auto">
          <a:xfrm>
            <a:off x="2272829" y="3410305"/>
            <a:ext cx="6871171" cy="340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13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354"/>
    </mc:Choice>
    <mc:Fallback>
      <p:transition spd="slow" advTm="5354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4"/>
            <a:ext cx="4929130" cy="3475037"/>
          </a:xfr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944" y="3224489"/>
            <a:ext cx="5504581" cy="365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9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386"/>
    </mc:Choice>
    <mc:Fallback>
      <p:transition spd="slow" advTm="5386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02"/>
            <a:ext cx="5225619" cy="3475037"/>
          </a:xfr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7" y="3382963"/>
            <a:ext cx="521176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45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535"/>
    </mc:Choice>
    <mc:Fallback>
      <p:transition spd="slow" advTm="5535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" y="404664"/>
            <a:ext cx="9380157" cy="5760640"/>
          </a:xfrm>
        </p:spPr>
      </p:pic>
    </p:spTree>
    <p:extLst>
      <p:ext uri="{BB962C8B-B14F-4D97-AF65-F5344CB8AC3E}">
        <p14:creationId xmlns:p14="http://schemas.microsoft.com/office/powerpoint/2010/main" val="127184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578"/>
    </mc:Choice>
    <mc:Fallback>
      <p:transition spd="slow" advTm="557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-18150"/>
            <a:ext cx="9126537" cy="672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38" y="0"/>
            <a:ext cx="8964488" cy="3024336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ПАМИР –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ГОРНО-БАДАХШАНСКАЯ АВТОНОМНАЯ ОБЛАСТЬ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13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156"/>
    </mc:Choice>
    <mc:Fallback>
      <p:transition spd="slow" advTm="615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85" y="-15626"/>
            <a:ext cx="9164833" cy="6873626"/>
          </a:xfrm>
        </p:spPr>
      </p:pic>
    </p:spTree>
    <p:extLst>
      <p:ext uri="{BB962C8B-B14F-4D97-AF65-F5344CB8AC3E}">
        <p14:creationId xmlns:p14="http://schemas.microsoft.com/office/powerpoint/2010/main" val="211289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517"/>
    </mc:Choice>
    <mc:Fallback>
      <p:transition spd="slow" advTm="5517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3190"/>
            <a:ext cx="5539680" cy="3475037"/>
          </a:xfr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07890"/>
            <a:ext cx="4680520" cy="312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431061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59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126"/>
    </mc:Choice>
    <mc:Fallback>
      <p:transition spd="slow" advTm="6126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57" y="-243408"/>
            <a:ext cx="6177843" cy="3475037"/>
          </a:xfr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5803"/>
            <a:ext cx="6192688" cy="412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83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897"/>
    </mc:Choice>
    <mc:Fallback>
      <p:transition spd="slow" advTm="4897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2547" r="2385" b="5732"/>
          <a:stretch/>
        </p:blipFill>
        <p:spPr>
          <a:xfrm>
            <a:off x="23026" y="0"/>
            <a:ext cx="5711658" cy="3739589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169" y="1628800"/>
            <a:ext cx="4254194" cy="31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722386"/>
            <a:ext cx="4724641" cy="31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35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409"/>
    </mc:Choice>
    <mc:Fallback>
      <p:transition spd="slow" advTm="5409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76456" cy="6507343"/>
          </a:xfrm>
        </p:spPr>
      </p:pic>
    </p:spTree>
    <p:extLst>
      <p:ext uri="{BB962C8B-B14F-4D97-AF65-F5344CB8AC3E}">
        <p14:creationId xmlns:p14="http://schemas.microsoft.com/office/powerpoint/2010/main" val="88876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147"/>
    </mc:Choice>
    <mc:Fallback>
      <p:transition spd="slow" advTm="614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4314" cy="3382962"/>
          </a:xfr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82963"/>
            <a:ext cx="624840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916"/>
            <a:ext cx="4055388" cy="269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51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339"/>
    </mc:Choice>
    <mc:Fallback>
      <p:transition spd="slow" advTm="6339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12690"/>
            <a:ext cx="5486900" cy="3475037"/>
          </a:xfr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9" y="2132856"/>
            <a:ext cx="3744416" cy="265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16" y="3462347"/>
            <a:ext cx="511492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37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670"/>
    </mc:Choice>
    <mc:Fallback>
      <p:transition spd="slow" advTm="567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9" y="908720"/>
            <a:ext cx="9008425" cy="5577482"/>
          </a:xfrm>
        </p:spPr>
      </p:pic>
    </p:spTree>
    <p:extLst>
      <p:ext uri="{BB962C8B-B14F-4D97-AF65-F5344CB8AC3E}">
        <p14:creationId xmlns:p14="http://schemas.microsoft.com/office/powerpoint/2010/main" val="351046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417"/>
    </mc:Choice>
    <mc:Fallback>
      <p:transition spd="slow" advTm="4417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19" y="2546332"/>
            <a:ext cx="6308881" cy="42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-2307"/>
            <a:ext cx="5588046" cy="3143276"/>
          </a:xfrm>
        </p:spPr>
      </p:pic>
    </p:spTree>
    <p:extLst>
      <p:ext uri="{BB962C8B-B14F-4D97-AF65-F5344CB8AC3E}">
        <p14:creationId xmlns:p14="http://schemas.microsoft.com/office/powerpoint/2010/main" val="94368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400"/>
    </mc:Choice>
    <mc:Fallback>
      <p:transition spd="slow" advTm="54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" y="620688"/>
            <a:ext cx="8832982" cy="4968552"/>
          </a:xfrm>
        </p:spPr>
      </p:pic>
    </p:spTree>
    <p:extLst>
      <p:ext uri="{BB962C8B-B14F-4D97-AF65-F5344CB8AC3E}">
        <p14:creationId xmlns:p14="http://schemas.microsoft.com/office/powerpoint/2010/main" val="388604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691"/>
    </mc:Choice>
    <mc:Fallback>
      <p:transition spd="slow" advTm="669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790"/>
            <a:ext cx="8200478" cy="5466986"/>
          </a:xfrm>
        </p:spPr>
      </p:pic>
      <p:sp>
        <p:nvSpPr>
          <p:cNvPr id="7" name="Прямоугольник 6"/>
          <p:cNvSpPr/>
          <p:nvPr/>
        </p:nvSpPr>
        <p:spPr>
          <a:xfrm>
            <a:off x="1367424" y="5623990"/>
            <a:ext cx="5934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</a:rPr>
              <a:t>сё это он рассказывает для того, чтобы люди помнили тех, кто стоял на передних рубежах нашей Родины!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2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11"/>
    </mc:Choice>
    <mc:Fallback>
      <p:transition spd="slow" advTm="6011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484768" cy="5793506"/>
          </a:xfrm>
        </p:spPr>
      </p:pic>
    </p:spTree>
    <p:extLst>
      <p:ext uri="{BB962C8B-B14F-4D97-AF65-F5344CB8AC3E}">
        <p14:creationId xmlns:p14="http://schemas.microsoft.com/office/powerpoint/2010/main" val="83825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774"/>
    </mc:Choice>
    <mc:Fallback>
      <p:transition spd="slow" advTm="5774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6021288"/>
            <a:ext cx="7265752" cy="8367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sz="2900" b="1" dirty="0" smtClean="0"/>
              <a:t>Я горжусь своим дедушкой, потому что он герой Афганской войны!</a:t>
            </a:r>
            <a:endParaRPr lang="ru-RU" sz="29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638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6" y="0"/>
            <a:ext cx="260350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995" y="2780928"/>
            <a:ext cx="2290981" cy="305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616" y="3784675"/>
            <a:ext cx="19301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С дедушкой всегда весело, он очень любит шутить, играть в шашки, шахматы.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2050" y="3910277"/>
            <a:ext cx="4651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600" b="1" dirty="0">
                <a:solidFill>
                  <a:srgbClr val="002060"/>
                </a:solidFill>
              </a:rPr>
              <a:t>Он помогает нам по математике, а потом мы вместе с моим братом играем в слова или в крокодила. А </a:t>
            </a:r>
            <a:r>
              <a:rPr lang="ru-RU" sz="1600" b="1" dirty="0" smtClean="0">
                <a:solidFill>
                  <a:srgbClr val="002060"/>
                </a:solidFill>
              </a:rPr>
              <a:t>к </a:t>
            </a:r>
            <a:r>
              <a:rPr lang="ru-RU" sz="1600" b="1" dirty="0">
                <a:solidFill>
                  <a:srgbClr val="002060"/>
                </a:solidFill>
              </a:rPr>
              <a:t>приходу мамы и папы мы готовим </a:t>
            </a:r>
            <a:r>
              <a:rPr lang="ru-RU" sz="1600" b="1" dirty="0" smtClean="0">
                <a:solidFill>
                  <a:srgbClr val="002060"/>
                </a:solidFill>
              </a:rPr>
              <a:t>вместе с дедушкой еду, </a:t>
            </a:r>
            <a:r>
              <a:rPr lang="ru-RU" sz="1600" b="1" dirty="0">
                <a:solidFill>
                  <a:srgbClr val="002060"/>
                </a:solidFill>
              </a:rPr>
              <a:t>он учит нас делать всё вместе, слажено, дружно и не ссориться. </a:t>
            </a:r>
          </a:p>
        </p:txBody>
      </p:sp>
    </p:spTree>
    <p:extLst>
      <p:ext uri="{BB962C8B-B14F-4D97-AF65-F5344CB8AC3E}">
        <p14:creationId xmlns:p14="http://schemas.microsoft.com/office/powerpoint/2010/main" val="323814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455"/>
    </mc:Choice>
    <mc:Fallback>
      <p:transition spd="slow" advTm="6455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8640"/>
            <a:ext cx="2606277" cy="3475037"/>
          </a:xfr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89" y="24529"/>
            <a:ext cx="4638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28206"/>
            <a:ext cx="4638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46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855"/>
    </mc:Choice>
    <mc:Fallback>
      <p:transition spd="slow" advTm="6855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80" y="0"/>
            <a:ext cx="4633382" cy="3475037"/>
          </a:xfr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378236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000"/>
            <a:ext cx="4320480" cy="3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9540">
            <a:off x="899592" y="5301208"/>
            <a:ext cx="1381125" cy="85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08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128"/>
    </mc:Choice>
    <mc:Fallback>
      <p:transition spd="slow" advTm="6128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396"/>
            <a:ext cx="4633382" cy="3475037"/>
          </a:xfr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316"/>
            <a:ext cx="3251572" cy="434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61" y="3537004"/>
            <a:ext cx="4996346" cy="320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24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429"/>
    </mc:Choice>
    <mc:Fallback>
      <p:transition spd="slow" advTm="6429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09666"/>
            <a:ext cx="5148064" cy="3861049"/>
          </a:xfrm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463867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 descr="D:\картинки презентаций\символ победы-70 ле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8680"/>
            <a:ext cx="2759075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4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134"/>
    </mc:Choice>
    <mc:Fallback>
      <p:transition spd="slow" advTm="6134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09" y="2702968"/>
            <a:ext cx="5516429" cy="4137322"/>
          </a:xfr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b="9733"/>
          <a:stretch/>
        </p:blipFill>
        <p:spPr bwMode="auto">
          <a:xfrm>
            <a:off x="23102" y="0"/>
            <a:ext cx="4953574" cy="354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78313"/>
            <a:ext cx="276225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03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341"/>
    </mc:Choice>
    <mc:Fallback>
      <p:transition spd="slow" advTm="6341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5"/>
          <a:stretch/>
        </p:blipFill>
        <p:spPr>
          <a:xfrm>
            <a:off x="-6303" y="260648"/>
            <a:ext cx="9429930" cy="6226939"/>
          </a:xfrm>
        </p:spPr>
      </p:pic>
    </p:spTree>
    <p:extLst>
      <p:ext uri="{BB962C8B-B14F-4D97-AF65-F5344CB8AC3E}">
        <p14:creationId xmlns:p14="http://schemas.microsoft.com/office/powerpoint/2010/main" val="280588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886"/>
    </mc:Choice>
    <mc:Fallback>
      <p:transition spd="slow" advTm="5886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4372168"/>
            <a:ext cx="417646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Я тобой горжусь, дедушка!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716016" y="332657"/>
            <a:ext cx="4427984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rgbClr val="002060"/>
                </a:solidFill>
              </a:rPr>
              <a:t>Мой дедушка делится с нами своим жизненным и военным опытом, чтобы научить нас защищать своих родных, близких и нашу Родину, чтобы мы не обижали друг друга ни физически, ни морально, а наоборот, стояли друг за друга горой, чтобы один был за всех и все за одного и чтобы так было всегда!</a:t>
            </a:r>
          </a:p>
          <a:p>
            <a:pPr marL="0" indent="0">
              <a:buFont typeface="Georgia" pitchFamily="18" charset="0"/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78099"/>
            <a:ext cx="4248472" cy="4248472"/>
          </a:xfrm>
        </p:spPr>
      </p:pic>
      <p:pic>
        <p:nvPicPr>
          <p:cNvPr id="34820" name="Picture 4" descr="D:\Рабочий стол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8512"/>
            <a:ext cx="3816424" cy="16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9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1040"/>
    </mc:Choice>
    <mc:Fallback>
      <p:transition spd="slow" advTm="1104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6632"/>
            <a:ext cx="5274552" cy="35195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645024"/>
            <a:ext cx="5122836" cy="342002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7" y="1484784"/>
            <a:ext cx="3476526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7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771"/>
    </mc:Choice>
    <mc:Fallback>
      <p:transition spd="slow" advTm="477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3024336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Дедушка рассказывает  истории, которые происходили во время его службы и во время войны в Афганистане.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Он встречается со школьниками, чтобы рассказать и объяснить, что такое война, как  трудно людям во время войны:  голод, жажда, потеря родных и близких.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28" y="0"/>
            <a:ext cx="4883472" cy="325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95" y="3382963"/>
            <a:ext cx="462756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86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817"/>
    </mc:Choice>
    <mc:Fallback>
      <p:transition spd="slow" advTm="481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49296" cy="33569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93" y="3140968"/>
            <a:ext cx="5579036" cy="3717032"/>
          </a:xfrm>
        </p:spPr>
      </p:pic>
    </p:spTree>
    <p:extLst>
      <p:ext uri="{BB962C8B-B14F-4D97-AF65-F5344CB8AC3E}">
        <p14:creationId xmlns:p14="http://schemas.microsoft.com/office/powerpoint/2010/main" val="117404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359"/>
    </mc:Choice>
    <mc:Fallback>
      <p:transition spd="slow" advTm="535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69896"/>
            <a:ext cx="5783302" cy="429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2" y="0"/>
            <a:ext cx="4939208" cy="3284984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 r="7030" b="2973"/>
          <a:stretch/>
        </p:blipFill>
        <p:spPr bwMode="auto">
          <a:xfrm>
            <a:off x="6503746" y="0"/>
            <a:ext cx="2627784" cy="404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61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719"/>
    </mc:Choice>
    <mc:Fallback>
      <p:transition spd="slow" advTm="571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324</Words>
  <Application>Microsoft Office PowerPoint</Application>
  <PresentationFormat>Экран (4:3)</PresentationFormat>
  <Paragraphs>17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Воздушный поток</vt:lpstr>
      <vt:lpstr>МОЙ ДЕДУШКА  ВОИН-ИНТЕРНАЦИОНАЛИСТ</vt:lpstr>
      <vt:lpstr>Презентация PowerPoint</vt:lpstr>
      <vt:lpstr>Презентация PowerPoint</vt:lpstr>
      <vt:lpstr>ПАМИР –  ГОРНО-БАДАХШАНСКАЯ АВТОНОМНАЯ ОБЛАСТЬ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тобой горжусь, дедушка!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Nadezhda</dc:creator>
  <cp:lastModifiedBy>Nadezhda</cp:lastModifiedBy>
  <cp:revision>21</cp:revision>
  <dcterms:created xsi:type="dcterms:W3CDTF">2019-02-25T22:57:37Z</dcterms:created>
  <dcterms:modified xsi:type="dcterms:W3CDTF">2019-02-26T01:51:22Z</dcterms:modified>
</cp:coreProperties>
</file>