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648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Рымша Вера Николаевна</cp:lastModifiedBy>
  <cp:revision>493</cp:revision>
  <dcterms:created xsi:type="dcterms:W3CDTF">2024-07-24T10:48:12Z</dcterms:created>
  <dcterms:modified xsi:type="dcterms:W3CDTF">2026-09-08T07:04:48Z</dcterms:modified>
</cp:coreProperties>
</file>